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3.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81" r:id="rId4"/>
    <p:sldId id="273" r:id="rId5"/>
    <p:sldId id="282" r:id="rId6"/>
    <p:sldId id="280" r:id="rId7"/>
    <p:sldId id="283" r:id="rId8"/>
    <p:sldId id="278" r:id="rId9"/>
    <p:sldId id="284" r:id="rId10"/>
    <p:sldId id="261" r:id="rId11"/>
    <p:sldId id="292" r:id="rId12"/>
    <p:sldId id="266" r:id="rId13"/>
    <p:sldId id="268" r:id="rId14"/>
    <p:sldId id="269" r:id="rId15"/>
    <p:sldId id="285" r:id="rId16"/>
    <p:sldId id="262" r:id="rId17"/>
    <p:sldId id="270" r:id="rId18"/>
    <p:sldId id="286" r:id="rId19"/>
    <p:sldId id="272" r:id="rId20"/>
    <p:sldId id="276" r:id="rId21"/>
    <p:sldId id="277" r:id="rId22"/>
    <p:sldId id="287" r:id="rId23"/>
    <p:sldId id="263" r:id="rId24"/>
    <p:sldId id="289" r:id="rId25"/>
    <p:sldId id="291" r:id="rId26"/>
    <p:sldId id="288" r:id="rId27"/>
    <p:sldId id="274" r:id="rId28"/>
    <p:sldId id="279" r:id="rId29"/>
    <p:sldId id="275" r:id="rId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ía Castaño Busón" initials="SCB" lastIdx="4" clrIdx="0">
    <p:extLst>
      <p:ext uri="{19B8F6BF-5375-455C-9EA6-DF929625EA0E}">
        <p15:presenceInfo xmlns:p15="http://schemas.microsoft.com/office/powerpoint/2012/main" userId="Sofía Castaño Busón" providerId="None"/>
      </p:ext>
    </p:extLst>
  </p:cmAuthor>
  <p:cmAuthor id="2" name="Diego Viñals Lage" initials="DV" lastIdx="3" clrIdx="1">
    <p:extLst>
      <p:ext uri="{19B8F6BF-5375-455C-9EA6-DF929625EA0E}">
        <p15:presenceInfo xmlns:p15="http://schemas.microsoft.com/office/powerpoint/2012/main" userId="S::7900780@alumnos.ufv.es::c1e14b1a-6fa2-4793-8e40-7f4e17123e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5F82"/>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62"/>
    <p:restoredTop sz="73251" autoAdjust="0"/>
  </p:normalViewPr>
  <p:slideViewPr>
    <p:cSldViewPr snapToGrid="0">
      <p:cViewPr>
        <p:scale>
          <a:sx n="71" d="100"/>
          <a:sy n="71" d="100"/>
        </p:scale>
        <p:origin x="1168" y="608"/>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7B8-EC4D-8E1B-51ED26DAF5D2}"/>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7B8-EC4D-8E1B-51ED26DAF5D2}"/>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7B8-EC4D-8E1B-51ED26DAF5D2}"/>
            </c:ext>
          </c:extLst>
        </c:ser>
        <c:dLbls>
          <c:showLegendKey val="0"/>
          <c:showVal val="0"/>
          <c:showCatName val="0"/>
          <c:showSerName val="0"/>
          <c:showPercent val="0"/>
          <c:showBubbleSize val="0"/>
        </c:dLbls>
        <c:gapWidth val="219"/>
        <c:overlap val="-27"/>
        <c:axId val="1355977967"/>
        <c:axId val="1363318863"/>
      </c:barChart>
      <c:catAx>
        <c:axId val="1355977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63318863"/>
        <c:crosses val="autoZero"/>
        <c:auto val="1"/>
        <c:lblAlgn val="ctr"/>
        <c:lblOffset val="100"/>
        <c:noMultiLvlLbl val="0"/>
      </c:catAx>
      <c:valAx>
        <c:axId val="1363318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55977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5-07T12:47:30.911" idx="1">
    <p:pos x="10" y="10"/>
    <p:text>Pon tambíen el nombre del tutor, luego cuando hagas la presentacion final pon tambien la fecha de presentacion (mes y año) y la carrera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07T12:49:04.741" idx="2">
    <p:pos x="10" y="10"/>
    <p:text>Yo esto lo que te digo, lo veo muy guapo y muy limpio pero hay muy poco para todo lo que pones luego</p:text>
    <p:extLst>
      <p:ext uri="{C676402C-5697-4E1C-873F-D02D1690AC5C}">
        <p15:threadingInfo xmlns:p15="http://schemas.microsoft.com/office/powerpoint/2012/main" timeZoneBias="-120"/>
      </p:ext>
    </p:extLst>
  </p:cm>
  <p:cm authorId="2" dt="2024-05-29T10:59:35.629" idx="3">
    <p:pos x="146" y="146"/>
    <p:text>Aqui meter posibles soluciones?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5-07T12:50:22.520" idx="3">
    <p:pos x="10" y="10"/>
    <p:text>same, no puedes tirarte una hora en otras diapos y en esta medio segundo</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05-07T13:05:46.911" idx="1">
    <p:pos x="10" y="10"/>
    <p:text/>
    <p:extLst>
      <p:ext uri="{C676402C-5697-4E1C-873F-D02D1690AC5C}">
        <p15:threadingInfo xmlns:p15="http://schemas.microsoft.com/office/powerpoint/2012/main" timeZoneBias="-120"/>
      </p:ext>
    </p:extLst>
  </p:cm>
  <p:cm authorId="2" dt="2024-05-07T13:05:48.617" idx="2">
    <p:pos x="146" y="146"/>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5-07T12:51:16.998" idx="4">
    <p:pos x="10" y="10"/>
    <p:text>objetivos en la parte de conclusiones?? sin haber hablado de ellos... meh, yo esta diapo la pondría como objetivos despues de la introducción, aunque les expliques ya las cosas que están hechas</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svg"/><Relationship Id="rId1" Type="http://schemas.openxmlformats.org/officeDocument/2006/relationships/image" Target="../media/image15.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svg"/><Relationship Id="rId1" Type="http://schemas.openxmlformats.org/officeDocument/2006/relationships/image" Target="../media/image21.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svg"/><Relationship Id="rId1" Type="http://schemas.openxmlformats.org/officeDocument/2006/relationships/image" Target="../media/image15.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ECB01-BCBB-1A4C-8F3E-463E28E5F2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AB763C47-485B-7543-A946-0EE2D281E5F0}">
      <dgm:prSet custT="1"/>
      <dgm:spPr/>
      <dgm:t>
        <a:bodyPr anchor="ctr"/>
        <a:lstStyle/>
        <a:p>
          <a:r>
            <a:rPr lang="es-ES" sz="3600" b="1" dirty="0">
              <a:latin typeface="Calibri" panose="020F0502020204030204" pitchFamily="34" charset="0"/>
              <a:cs typeface="Calibri" panose="020F0502020204030204" pitchFamily="34" charset="0"/>
            </a:rPr>
            <a:t>INTRODUCCIÓN</a:t>
          </a:r>
          <a:endParaRPr lang="es-ES" sz="3300" b="1" dirty="0">
            <a:latin typeface="Calibri" panose="020F0502020204030204" pitchFamily="34" charset="0"/>
            <a:cs typeface="Calibri" panose="020F0502020204030204" pitchFamily="34" charset="0"/>
          </a:endParaRPr>
        </a:p>
      </dgm:t>
    </dgm:pt>
    <dgm:pt modelId="{A99F7CED-0802-9240-B283-1913FA3C0C70}" type="parTrans" cxnId="{E38DC23E-140E-F94D-B6E8-5C8AE25C67CE}">
      <dgm:prSet/>
      <dgm:spPr/>
      <dgm:t>
        <a:bodyPr/>
        <a:lstStyle/>
        <a:p>
          <a:endParaRPr lang="es-ES"/>
        </a:p>
      </dgm:t>
    </dgm:pt>
    <dgm:pt modelId="{128C9950-2ACD-184F-8051-2DB167955105}" type="sibTrans" cxnId="{E38DC23E-140E-F94D-B6E8-5C8AE25C67CE}">
      <dgm:prSet/>
      <dgm:spPr/>
      <dgm:t>
        <a:bodyPr/>
        <a:lstStyle/>
        <a:p>
          <a:endParaRPr lang="es-ES"/>
        </a:p>
      </dgm:t>
    </dgm:pt>
    <dgm:pt modelId="{2D66EC74-92BD-CE4C-BA76-DC839E6D3BBC}">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gm:t>
    </dgm:pt>
    <dgm:pt modelId="{5B37420C-EDA5-7E49-AC57-478EC8906827}" type="parTrans" cxnId="{368E53D5-7EA4-4648-BF6F-6376CCBC78CB}">
      <dgm:prSet/>
      <dgm:spPr/>
      <dgm:t>
        <a:bodyPr/>
        <a:lstStyle/>
        <a:p>
          <a:endParaRPr lang="es-ES"/>
        </a:p>
      </dgm:t>
    </dgm:pt>
    <dgm:pt modelId="{BEA14385-A3E5-A34C-8E69-6C332F4AEF57}" type="sibTrans" cxnId="{368E53D5-7EA4-4648-BF6F-6376CCBC78CB}">
      <dgm:prSet/>
      <dgm:spPr/>
      <dgm:t>
        <a:bodyPr/>
        <a:lstStyle/>
        <a:p>
          <a:endParaRPr lang="es-ES"/>
        </a:p>
      </dgm:t>
    </dgm:pt>
    <dgm:pt modelId="{176B3BEE-DE25-AB4B-8754-2B380936372E}">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gm:t>
    </dgm:pt>
    <dgm:pt modelId="{248EBA71-B5F1-9041-A127-0D3EE5CA3981}" type="parTrans" cxnId="{18463F3F-D977-BE43-A294-60CB794399A6}">
      <dgm:prSet/>
      <dgm:spPr/>
      <dgm:t>
        <a:bodyPr/>
        <a:lstStyle/>
        <a:p>
          <a:endParaRPr lang="es-ES"/>
        </a:p>
      </dgm:t>
    </dgm:pt>
    <dgm:pt modelId="{602DABCC-1D09-6F4B-9339-2C7A4240DB03}" type="sibTrans" cxnId="{18463F3F-D977-BE43-A294-60CB794399A6}">
      <dgm:prSet/>
      <dgm:spPr/>
      <dgm:t>
        <a:bodyPr/>
        <a:lstStyle/>
        <a:p>
          <a:endParaRPr lang="es-ES"/>
        </a:p>
      </dgm:t>
    </dgm:pt>
    <dgm:pt modelId="{091A8489-414D-8B49-9AA5-BA9DE24A7EB8}">
      <dgm:prSet custT="1"/>
      <dgm:spPr/>
      <dgm:t>
        <a:bodyPr/>
        <a:lstStyle/>
        <a:p>
          <a:pPr algn="l"/>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gm:t>
    </dgm:pt>
    <dgm:pt modelId="{9EDC512C-5ED3-7F4E-82FA-5EC0802D3C77}" type="parTrans" cxnId="{AC8A6FD4-6993-AC49-ABDA-A8FE8283E888}">
      <dgm:prSet/>
      <dgm:spPr/>
      <dgm:t>
        <a:bodyPr/>
        <a:lstStyle/>
        <a:p>
          <a:endParaRPr lang="es-ES"/>
        </a:p>
      </dgm:t>
    </dgm:pt>
    <dgm:pt modelId="{844C3EE3-44B2-0F4E-B414-B2705064210C}" type="sibTrans" cxnId="{AC8A6FD4-6993-AC49-ABDA-A8FE8283E888}">
      <dgm:prSet/>
      <dgm:spPr/>
      <dgm:t>
        <a:bodyPr/>
        <a:lstStyle/>
        <a:p>
          <a:endParaRPr lang="es-ES"/>
        </a:p>
      </dgm:t>
    </dgm:pt>
    <dgm:pt modelId="{CE8943EE-E8EA-CA4C-8FA4-674F0A7DD0F4}">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gm:t>
    </dgm:pt>
    <dgm:pt modelId="{A2983D2A-6F8D-E348-87FA-3BCEB4C0BF8A}" type="parTrans" cxnId="{856D2C18-98C6-DF42-B492-EC8DD930D0FB}">
      <dgm:prSet/>
      <dgm:spPr/>
      <dgm:t>
        <a:bodyPr/>
        <a:lstStyle/>
        <a:p>
          <a:endParaRPr lang="es-ES"/>
        </a:p>
      </dgm:t>
    </dgm:pt>
    <dgm:pt modelId="{BBB4B448-01BC-1C4F-B870-939CE06962AF}" type="sibTrans" cxnId="{856D2C18-98C6-DF42-B492-EC8DD930D0FB}">
      <dgm:prSet/>
      <dgm:spPr/>
      <dgm:t>
        <a:bodyPr/>
        <a:lstStyle/>
        <a:p>
          <a:endParaRPr lang="es-ES"/>
        </a:p>
      </dgm:t>
    </dgm:pt>
    <dgm:pt modelId="{F83361C3-B162-9449-81F1-4FE85AE3678B}">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gm:t>
    </dgm:pt>
    <dgm:pt modelId="{2A4E6322-69AC-F942-9D85-C87A88E4CA60}" type="parTrans" cxnId="{B540F292-C0E0-6141-B82B-6F5D8462F742}">
      <dgm:prSet/>
      <dgm:spPr/>
      <dgm:t>
        <a:bodyPr/>
        <a:lstStyle/>
        <a:p>
          <a:endParaRPr lang="es-ES"/>
        </a:p>
      </dgm:t>
    </dgm:pt>
    <dgm:pt modelId="{698BB748-73A7-FC46-AA14-CBD1FCA6313B}" type="sibTrans" cxnId="{B540F292-C0E0-6141-B82B-6F5D8462F742}">
      <dgm:prSet/>
      <dgm:spPr/>
      <dgm:t>
        <a:bodyPr/>
        <a:lstStyle/>
        <a:p>
          <a:endParaRPr lang="es-ES"/>
        </a:p>
      </dgm:t>
    </dgm:pt>
    <dgm:pt modelId="{43E74119-7662-8D49-B8C3-411CFB5A1F2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gm:t>
    </dgm:pt>
    <dgm:pt modelId="{C28E12C9-37B0-4B47-AE4C-357A3C847EFC}" type="parTrans" cxnId="{0B511DD2-5CDE-E449-B507-23844E87619F}">
      <dgm:prSet/>
      <dgm:spPr/>
      <dgm:t>
        <a:bodyPr/>
        <a:lstStyle/>
        <a:p>
          <a:endParaRPr lang="es-ES"/>
        </a:p>
      </dgm:t>
    </dgm:pt>
    <dgm:pt modelId="{E0D94D2A-37B9-DC4A-8183-622A5664B89D}" type="sibTrans" cxnId="{0B511DD2-5CDE-E449-B507-23844E87619F}">
      <dgm:prSet/>
      <dgm:spPr/>
      <dgm:t>
        <a:bodyPr/>
        <a:lstStyle/>
        <a:p>
          <a:endParaRPr lang="es-ES"/>
        </a:p>
      </dgm:t>
    </dgm:pt>
    <dgm:pt modelId="{7B6EA4E2-23D6-1445-A9B2-E932C4EFDEF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gm:t>
    </dgm:pt>
    <dgm:pt modelId="{8B1B5591-8E7A-6442-BEB0-D83008FEA35A}" type="parTrans" cxnId="{AFCEF4C1-86A1-444C-A84E-1D17585E20BF}">
      <dgm:prSet/>
      <dgm:spPr/>
      <dgm:t>
        <a:bodyPr/>
        <a:lstStyle/>
        <a:p>
          <a:endParaRPr lang="es-ES"/>
        </a:p>
      </dgm:t>
    </dgm:pt>
    <dgm:pt modelId="{05403436-9E5C-A345-BB66-43EB7848A9D5}" type="sibTrans" cxnId="{AFCEF4C1-86A1-444C-A84E-1D17585E20BF}">
      <dgm:prSet/>
      <dgm:spPr/>
      <dgm:t>
        <a:bodyPr/>
        <a:lstStyle/>
        <a:p>
          <a:endParaRPr lang="es-ES"/>
        </a:p>
      </dgm:t>
    </dgm:pt>
    <dgm:pt modelId="{FAE22013-055D-7342-864D-6D77ABED3228}">
      <dgm:prSet custT="1"/>
      <dgm:spPr/>
      <dgm:t>
        <a:bodyPr/>
        <a:lstStyle/>
        <a:p>
          <a:r>
            <a:rPr lang="es-ES" sz="3600" b="1" dirty="0">
              <a:latin typeface="Calibri" panose="020F0502020204030204" pitchFamily="34" charset="0"/>
              <a:cs typeface="Calibri" panose="020F0502020204030204" pitchFamily="34" charset="0"/>
            </a:rPr>
            <a:t>IMPLICACIONES ÉTICAS</a:t>
          </a:r>
        </a:p>
      </dgm:t>
    </dgm:pt>
    <dgm:pt modelId="{03F9AF43-5F72-0A41-A40F-91EDA3C2F8D1}" type="parTrans" cxnId="{3CE52D02-E83A-1C47-B490-0A83C16BFFFD}">
      <dgm:prSet/>
      <dgm:spPr/>
      <dgm:t>
        <a:bodyPr/>
        <a:lstStyle/>
        <a:p>
          <a:endParaRPr lang="es-ES"/>
        </a:p>
      </dgm:t>
    </dgm:pt>
    <dgm:pt modelId="{56CF285C-B8A1-1842-83D3-88326B41F5E2}" type="sibTrans" cxnId="{3CE52D02-E83A-1C47-B490-0A83C16BFFFD}">
      <dgm:prSet/>
      <dgm:spPr/>
      <dgm:t>
        <a:bodyPr/>
        <a:lstStyle/>
        <a:p>
          <a:endParaRPr lang="es-ES"/>
        </a:p>
      </dgm:t>
    </dgm:pt>
    <dgm:pt modelId="{7B43A4C3-2426-9240-8DB4-D441F0F0BBA5}" type="pres">
      <dgm:prSet presAssocID="{F25ECB01-BCBB-1A4C-8F3E-463E28E5F229}" presName="vert0" presStyleCnt="0">
        <dgm:presLayoutVars>
          <dgm:dir/>
          <dgm:animOne val="branch"/>
          <dgm:animLvl val="lvl"/>
        </dgm:presLayoutVars>
      </dgm:prSet>
      <dgm:spPr/>
    </dgm:pt>
    <dgm:pt modelId="{4F4E0222-0B86-9E43-8DBB-D825D802792F}" type="pres">
      <dgm:prSet presAssocID="{AB763C47-485B-7543-A946-0EE2D281E5F0}" presName="thickLine" presStyleLbl="alignNode1" presStyleIdx="0" presStyleCnt="9"/>
      <dgm:spPr/>
    </dgm:pt>
    <dgm:pt modelId="{EA6C59C1-CC56-2A42-A5C9-0BFE26C5B20F}" type="pres">
      <dgm:prSet presAssocID="{AB763C47-485B-7543-A946-0EE2D281E5F0}" presName="horz1" presStyleCnt="0"/>
      <dgm:spPr/>
    </dgm:pt>
    <dgm:pt modelId="{450608EB-2428-034D-B009-BE1356C56CBA}" type="pres">
      <dgm:prSet presAssocID="{AB763C47-485B-7543-A946-0EE2D281E5F0}" presName="tx1" presStyleLbl="revTx" presStyleIdx="0" presStyleCnt="9"/>
      <dgm:spPr/>
    </dgm:pt>
    <dgm:pt modelId="{FD194CCD-DCD4-8E49-921F-B0753B9A2CFA}" type="pres">
      <dgm:prSet presAssocID="{AB763C47-485B-7543-A946-0EE2D281E5F0}" presName="vert1" presStyleCnt="0"/>
      <dgm:spPr/>
    </dgm:pt>
    <dgm:pt modelId="{3071D3CF-9DF3-9F44-A8CC-8A8290555C2F}" type="pres">
      <dgm:prSet presAssocID="{2D66EC74-92BD-CE4C-BA76-DC839E6D3BBC}" presName="thickLine" presStyleLbl="alignNode1" presStyleIdx="1" presStyleCnt="9"/>
      <dgm:spPr/>
    </dgm:pt>
    <dgm:pt modelId="{F2618884-7F0C-494D-BD1F-583AEFB84614}" type="pres">
      <dgm:prSet presAssocID="{2D66EC74-92BD-CE4C-BA76-DC839E6D3BBC}" presName="horz1" presStyleCnt="0"/>
      <dgm:spPr/>
    </dgm:pt>
    <dgm:pt modelId="{3CA5DAD0-D219-B247-A3DD-95526674189A}" type="pres">
      <dgm:prSet presAssocID="{2D66EC74-92BD-CE4C-BA76-DC839E6D3BBC}" presName="tx1" presStyleLbl="revTx" presStyleIdx="1" presStyleCnt="9"/>
      <dgm:spPr/>
    </dgm:pt>
    <dgm:pt modelId="{0C9F4508-5726-374E-8B50-E3B9E8491923}" type="pres">
      <dgm:prSet presAssocID="{2D66EC74-92BD-CE4C-BA76-DC839E6D3BBC}" presName="vert1" presStyleCnt="0"/>
      <dgm:spPr/>
    </dgm:pt>
    <dgm:pt modelId="{1A5B4D65-2F7D-894E-9077-A193F30871EC}" type="pres">
      <dgm:prSet presAssocID="{7B6EA4E2-23D6-1445-A9B2-E932C4EFDEFF}" presName="thickLine" presStyleLbl="alignNode1" presStyleIdx="2" presStyleCnt="9"/>
      <dgm:spPr/>
    </dgm:pt>
    <dgm:pt modelId="{EB02ED56-40FD-D642-91F5-C6ED1023A64D}" type="pres">
      <dgm:prSet presAssocID="{7B6EA4E2-23D6-1445-A9B2-E932C4EFDEFF}" presName="horz1" presStyleCnt="0"/>
      <dgm:spPr/>
    </dgm:pt>
    <dgm:pt modelId="{4A3C69B1-BFC7-DD41-BB42-BF7A142BECFB}" type="pres">
      <dgm:prSet presAssocID="{7B6EA4E2-23D6-1445-A9B2-E932C4EFDEFF}" presName="tx1" presStyleLbl="revTx" presStyleIdx="2" presStyleCnt="9"/>
      <dgm:spPr/>
    </dgm:pt>
    <dgm:pt modelId="{5141DC7F-CE75-724E-B304-3242CC2C5AAD}" type="pres">
      <dgm:prSet presAssocID="{7B6EA4E2-23D6-1445-A9B2-E932C4EFDEFF}" presName="vert1" presStyleCnt="0"/>
      <dgm:spPr/>
    </dgm:pt>
    <dgm:pt modelId="{5D089141-1C68-DC4D-A897-C2D8AF80294A}" type="pres">
      <dgm:prSet presAssocID="{176B3BEE-DE25-AB4B-8754-2B380936372E}" presName="thickLine" presStyleLbl="alignNode1" presStyleIdx="3" presStyleCnt="9"/>
      <dgm:spPr/>
    </dgm:pt>
    <dgm:pt modelId="{A0FB380E-8769-7C48-B730-8506AC92CC0B}" type="pres">
      <dgm:prSet presAssocID="{176B3BEE-DE25-AB4B-8754-2B380936372E}" presName="horz1" presStyleCnt="0"/>
      <dgm:spPr/>
    </dgm:pt>
    <dgm:pt modelId="{10D4ADD6-9826-5341-9E4B-BEA1E9A13C36}" type="pres">
      <dgm:prSet presAssocID="{176B3BEE-DE25-AB4B-8754-2B380936372E}" presName="tx1" presStyleLbl="revTx" presStyleIdx="3" presStyleCnt="9"/>
      <dgm:spPr/>
    </dgm:pt>
    <dgm:pt modelId="{DE39B369-7277-6B42-8F17-299CBB4A5BE7}" type="pres">
      <dgm:prSet presAssocID="{176B3BEE-DE25-AB4B-8754-2B380936372E}" presName="vert1" presStyleCnt="0"/>
      <dgm:spPr/>
    </dgm:pt>
    <dgm:pt modelId="{1D770EC9-C435-4844-A7E9-78A7D9A2E830}" type="pres">
      <dgm:prSet presAssocID="{091A8489-414D-8B49-9AA5-BA9DE24A7EB8}" presName="thickLine" presStyleLbl="alignNode1" presStyleIdx="4" presStyleCnt="9"/>
      <dgm:spPr/>
    </dgm:pt>
    <dgm:pt modelId="{E5A71431-ABF9-1949-B3B1-FEAA552557C3}" type="pres">
      <dgm:prSet presAssocID="{091A8489-414D-8B49-9AA5-BA9DE24A7EB8}" presName="horz1" presStyleCnt="0"/>
      <dgm:spPr/>
    </dgm:pt>
    <dgm:pt modelId="{20876045-D7D6-3D41-A635-DDEC429A830B}" type="pres">
      <dgm:prSet presAssocID="{091A8489-414D-8B49-9AA5-BA9DE24A7EB8}" presName="tx1" presStyleLbl="revTx" presStyleIdx="4" presStyleCnt="9"/>
      <dgm:spPr/>
    </dgm:pt>
    <dgm:pt modelId="{2BDF79CA-FDE5-B04A-A351-A0A0938520BD}" type="pres">
      <dgm:prSet presAssocID="{091A8489-414D-8B49-9AA5-BA9DE24A7EB8}" presName="vert1" presStyleCnt="0"/>
      <dgm:spPr/>
    </dgm:pt>
    <dgm:pt modelId="{C76399EA-FAF1-5C4D-8A9A-CC07E6AC0AC6}" type="pres">
      <dgm:prSet presAssocID="{CE8943EE-E8EA-CA4C-8FA4-674F0A7DD0F4}" presName="thickLine" presStyleLbl="alignNode1" presStyleIdx="5" presStyleCnt="9"/>
      <dgm:spPr/>
    </dgm:pt>
    <dgm:pt modelId="{F49D08B2-7813-B24C-A2DA-6433FFA5B48C}" type="pres">
      <dgm:prSet presAssocID="{CE8943EE-E8EA-CA4C-8FA4-674F0A7DD0F4}" presName="horz1" presStyleCnt="0"/>
      <dgm:spPr/>
    </dgm:pt>
    <dgm:pt modelId="{55ABC4F9-90E3-C044-89F5-C7D2B78AB864}" type="pres">
      <dgm:prSet presAssocID="{CE8943EE-E8EA-CA4C-8FA4-674F0A7DD0F4}" presName="tx1" presStyleLbl="revTx" presStyleIdx="5" presStyleCnt="9"/>
      <dgm:spPr/>
    </dgm:pt>
    <dgm:pt modelId="{0828750C-8388-8147-BF5D-987E8A7CC420}" type="pres">
      <dgm:prSet presAssocID="{CE8943EE-E8EA-CA4C-8FA4-674F0A7DD0F4}" presName="vert1" presStyleCnt="0"/>
      <dgm:spPr/>
    </dgm:pt>
    <dgm:pt modelId="{D1CC3F48-3213-2440-9A45-0EFDCE8B17DF}" type="pres">
      <dgm:prSet presAssocID="{F83361C3-B162-9449-81F1-4FE85AE3678B}" presName="thickLine" presStyleLbl="alignNode1" presStyleIdx="6" presStyleCnt="9"/>
      <dgm:spPr/>
    </dgm:pt>
    <dgm:pt modelId="{BA2ADF8B-2A88-BE46-BBFF-1E2A38C00808}" type="pres">
      <dgm:prSet presAssocID="{F83361C3-B162-9449-81F1-4FE85AE3678B}" presName="horz1" presStyleCnt="0"/>
      <dgm:spPr/>
    </dgm:pt>
    <dgm:pt modelId="{88BCC4FC-7798-504A-9083-502C23690BE5}" type="pres">
      <dgm:prSet presAssocID="{F83361C3-B162-9449-81F1-4FE85AE3678B}" presName="tx1" presStyleLbl="revTx" presStyleIdx="6" presStyleCnt="9"/>
      <dgm:spPr/>
    </dgm:pt>
    <dgm:pt modelId="{65930CB2-B598-C246-8736-4AD24E1B8019}" type="pres">
      <dgm:prSet presAssocID="{F83361C3-B162-9449-81F1-4FE85AE3678B}" presName="vert1" presStyleCnt="0"/>
      <dgm:spPr/>
    </dgm:pt>
    <dgm:pt modelId="{10F74B90-D250-4541-97E9-6364630D2DD5}" type="pres">
      <dgm:prSet presAssocID="{FAE22013-055D-7342-864D-6D77ABED3228}" presName="thickLine" presStyleLbl="alignNode1" presStyleIdx="7" presStyleCnt="9"/>
      <dgm:spPr/>
    </dgm:pt>
    <dgm:pt modelId="{A2961846-CD44-C94F-B6E4-481C91DBD58B}" type="pres">
      <dgm:prSet presAssocID="{FAE22013-055D-7342-864D-6D77ABED3228}" presName="horz1" presStyleCnt="0"/>
      <dgm:spPr/>
    </dgm:pt>
    <dgm:pt modelId="{C7656AE9-BA10-DF4B-AAFB-EC58FB683098}" type="pres">
      <dgm:prSet presAssocID="{FAE22013-055D-7342-864D-6D77ABED3228}" presName="tx1" presStyleLbl="revTx" presStyleIdx="7" presStyleCnt="9"/>
      <dgm:spPr/>
    </dgm:pt>
    <dgm:pt modelId="{ABEB7D85-35E7-F84E-9C7C-59485BB5DF12}" type="pres">
      <dgm:prSet presAssocID="{FAE22013-055D-7342-864D-6D77ABED3228}" presName="vert1" presStyleCnt="0"/>
      <dgm:spPr/>
    </dgm:pt>
    <dgm:pt modelId="{1071EBEF-0D3D-4045-A1C3-81AB096287B6}" type="pres">
      <dgm:prSet presAssocID="{43E74119-7662-8D49-B8C3-411CFB5A1F2F}" presName="thickLine" presStyleLbl="alignNode1" presStyleIdx="8" presStyleCnt="9"/>
      <dgm:spPr/>
    </dgm:pt>
    <dgm:pt modelId="{A066CCC4-FFFA-9448-BF93-3CD4992E1B1E}" type="pres">
      <dgm:prSet presAssocID="{43E74119-7662-8D49-B8C3-411CFB5A1F2F}" presName="horz1" presStyleCnt="0"/>
      <dgm:spPr/>
    </dgm:pt>
    <dgm:pt modelId="{105D2ECA-2CEC-FC40-91A2-43AC33F92085}" type="pres">
      <dgm:prSet presAssocID="{43E74119-7662-8D49-B8C3-411CFB5A1F2F}" presName="tx1" presStyleLbl="revTx" presStyleIdx="8" presStyleCnt="9"/>
      <dgm:spPr/>
    </dgm:pt>
    <dgm:pt modelId="{1BBA5E34-CAE9-F54E-B6B0-E25AF883E3BB}" type="pres">
      <dgm:prSet presAssocID="{43E74119-7662-8D49-B8C3-411CFB5A1F2F}" presName="vert1" presStyleCnt="0"/>
      <dgm:spPr/>
    </dgm:pt>
  </dgm:ptLst>
  <dgm:cxnLst>
    <dgm:cxn modelId="{3CE52D02-E83A-1C47-B490-0A83C16BFFFD}" srcId="{F25ECB01-BCBB-1A4C-8F3E-463E28E5F229}" destId="{FAE22013-055D-7342-864D-6D77ABED3228}" srcOrd="7" destOrd="0" parTransId="{03F9AF43-5F72-0A41-A40F-91EDA3C2F8D1}" sibTransId="{56CF285C-B8A1-1842-83D3-88326B41F5E2}"/>
    <dgm:cxn modelId="{2E340514-281B-814B-B24C-90D980A4A5F3}" type="presOf" srcId="{AB763C47-485B-7543-A946-0EE2D281E5F0}" destId="{450608EB-2428-034D-B009-BE1356C56CBA}" srcOrd="0" destOrd="0" presId="urn:microsoft.com/office/officeart/2008/layout/LinedList"/>
    <dgm:cxn modelId="{856D2C18-98C6-DF42-B492-EC8DD930D0FB}" srcId="{F25ECB01-BCBB-1A4C-8F3E-463E28E5F229}" destId="{CE8943EE-E8EA-CA4C-8FA4-674F0A7DD0F4}" srcOrd="5" destOrd="0" parTransId="{A2983D2A-6F8D-E348-87FA-3BCEB4C0BF8A}" sibTransId="{BBB4B448-01BC-1C4F-B870-939CE06962AF}"/>
    <dgm:cxn modelId="{92D11E1C-C6BE-A14B-BFFB-8B5AFAF85F70}" type="presOf" srcId="{43E74119-7662-8D49-B8C3-411CFB5A1F2F}" destId="{105D2ECA-2CEC-FC40-91A2-43AC33F92085}" srcOrd="0" destOrd="0" presId="urn:microsoft.com/office/officeart/2008/layout/LinedList"/>
    <dgm:cxn modelId="{83208524-6129-4743-8DFC-C8CD6197B75C}" type="presOf" srcId="{FAE22013-055D-7342-864D-6D77ABED3228}" destId="{C7656AE9-BA10-DF4B-AAFB-EC58FB683098}" srcOrd="0" destOrd="0" presId="urn:microsoft.com/office/officeart/2008/layout/LinedList"/>
    <dgm:cxn modelId="{FE29032A-EA93-F24D-B5BF-DF819E2AEF75}" type="presOf" srcId="{CE8943EE-E8EA-CA4C-8FA4-674F0A7DD0F4}" destId="{55ABC4F9-90E3-C044-89F5-C7D2B78AB864}" srcOrd="0" destOrd="0" presId="urn:microsoft.com/office/officeart/2008/layout/LinedList"/>
    <dgm:cxn modelId="{7C6DAC2E-8295-404C-9852-9A5ED6F7631B}" type="presOf" srcId="{F83361C3-B162-9449-81F1-4FE85AE3678B}" destId="{88BCC4FC-7798-504A-9083-502C23690BE5}" srcOrd="0" destOrd="0" presId="urn:microsoft.com/office/officeart/2008/layout/LinedList"/>
    <dgm:cxn modelId="{E38DC23E-140E-F94D-B6E8-5C8AE25C67CE}" srcId="{F25ECB01-BCBB-1A4C-8F3E-463E28E5F229}" destId="{AB763C47-485B-7543-A946-0EE2D281E5F0}" srcOrd="0" destOrd="0" parTransId="{A99F7CED-0802-9240-B283-1913FA3C0C70}" sibTransId="{128C9950-2ACD-184F-8051-2DB167955105}"/>
    <dgm:cxn modelId="{18463F3F-D977-BE43-A294-60CB794399A6}" srcId="{F25ECB01-BCBB-1A4C-8F3E-463E28E5F229}" destId="{176B3BEE-DE25-AB4B-8754-2B380936372E}" srcOrd="3" destOrd="0" parTransId="{248EBA71-B5F1-9041-A127-0D3EE5CA3981}" sibTransId="{602DABCC-1D09-6F4B-9339-2C7A4240DB03}"/>
    <dgm:cxn modelId="{B540F292-C0E0-6141-B82B-6F5D8462F742}" srcId="{F25ECB01-BCBB-1A4C-8F3E-463E28E5F229}" destId="{F83361C3-B162-9449-81F1-4FE85AE3678B}" srcOrd="6" destOrd="0" parTransId="{2A4E6322-69AC-F942-9D85-C87A88E4CA60}" sibTransId="{698BB748-73A7-FC46-AA14-CBD1FCA6313B}"/>
    <dgm:cxn modelId="{DF5259B3-7CE2-7F4A-891B-41523460B661}" type="presOf" srcId="{2D66EC74-92BD-CE4C-BA76-DC839E6D3BBC}" destId="{3CA5DAD0-D219-B247-A3DD-95526674189A}" srcOrd="0" destOrd="0" presId="urn:microsoft.com/office/officeart/2008/layout/LinedList"/>
    <dgm:cxn modelId="{AFCEF4C1-86A1-444C-A84E-1D17585E20BF}" srcId="{F25ECB01-BCBB-1A4C-8F3E-463E28E5F229}" destId="{7B6EA4E2-23D6-1445-A9B2-E932C4EFDEFF}" srcOrd="2" destOrd="0" parTransId="{8B1B5591-8E7A-6442-BEB0-D83008FEA35A}" sibTransId="{05403436-9E5C-A345-BB66-43EB7848A9D5}"/>
    <dgm:cxn modelId="{0B511DD2-5CDE-E449-B507-23844E87619F}" srcId="{F25ECB01-BCBB-1A4C-8F3E-463E28E5F229}" destId="{43E74119-7662-8D49-B8C3-411CFB5A1F2F}" srcOrd="8" destOrd="0" parTransId="{C28E12C9-37B0-4B47-AE4C-357A3C847EFC}" sibTransId="{E0D94D2A-37B9-DC4A-8183-622A5664B89D}"/>
    <dgm:cxn modelId="{AC8A6FD4-6993-AC49-ABDA-A8FE8283E888}" srcId="{F25ECB01-BCBB-1A4C-8F3E-463E28E5F229}" destId="{091A8489-414D-8B49-9AA5-BA9DE24A7EB8}" srcOrd="4" destOrd="0" parTransId="{9EDC512C-5ED3-7F4E-82FA-5EC0802D3C77}" sibTransId="{844C3EE3-44B2-0F4E-B414-B2705064210C}"/>
    <dgm:cxn modelId="{368E53D5-7EA4-4648-BF6F-6376CCBC78CB}" srcId="{F25ECB01-BCBB-1A4C-8F3E-463E28E5F229}" destId="{2D66EC74-92BD-CE4C-BA76-DC839E6D3BBC}" srcOrd="1" destOrd="0" parTransId="{5B37420C-EDA5-7E49-AC57-478EC8906827}" sibTransId="{BEA14385-A3E5-A34C-8E69-6C332F4AEF57}"/>
    <dgm:cxn modelId="{1BD608E0-2706-CB43-827A-DC60152B0359}" type="presOf" srcId="{7B6EA4E2-23D6-1445-A9B2-E932C4EFDEFF}" destId="{4A3C69B1-BFC7-DD41-BB42-BF7A142BECFB}" srcOrd="0" destOrd="0" presId="urn:microsoft.com/office/officeart/2008/layout/LinedList"/>
    <dgm:cxn modelId="{A919D6EB-4D25-BD4D-A449-53972A8FE06E}" type="presOf" srcId="{F25ECB01-BCBB-1A4C-8F3E-463E28E5F229}" destId="{7B43A4C3-2426-9240-8DB4-D441F0F0BBA5}" srcOrd="0" destOrd="0" presId="urn:microsoft.com/office/officeart/2008/layout/LinedList"/>
    <dgm:cxn modelId="{E778F4EB-0F79-C14F-BDDC-9C5EF833EC25}" type="presOf" srcId="{176B3BEE-DE25-AB4B-8754-2B380936372E}" destId="{10D4ADD6-9826-5341-9E4B-BEA1E9A13C36}" srcOrd="0" destOrd="0" presId="urn:microsoft.com/office/officeart/2008/layout/LinedList"/>
    <dgm:cxn modelId="{042300FC-BF5A-7F47-93BD-1732E528E48A}" type="presOf" srcId="{091A8489-414D-8B49-9AA5-BA9DE24A7EB8}" destId="{20876045-D7D6-3D41-A635-DDEC429A830B}" srcOrd="0" destOrd="0" presId="urn:microsoft.com/office/officeart/2008/layout/LinedList"/>
    <dgm:cxn modelId="{9DE53C16-9BC5-5D41-8AAA-D4C941637D7C}" type="presParOf" srcId="{7B43A4C3-2426-9240-8DB4-D441F0F0BBA5}" destId="{4F4E0222-0B86-9E43-8DBB-D825D802792F}" srcOrd="0" destOrd="0" presId="urn:microsoft.com/office/officeart/2008/layout/LinedList"/>
    <dgm:cxn modelId="{66040819-1BEA-2A4F-9A74-94D6608EE01A}" type="presParOf" srcId="{7B43A4C3-2426-9240-8DB4-D441F0F0BBA5}" destId="{EA6C59C1-CC56-2A42-A5C9-0BFE26C5B20F}" srcOrd="1" destOrd="0" presId="urn:microsoft.com/office/officeart/2008/layout/LinedList"/>
    <dgm:cxn modelId="{09FFC11C-3707-3347-972D-70FF661C0FDB}" type="presParOf" srcId="{EA6C59C1-CC56-2A42-A5C9-0BFE26C5B20F}" destId="{450608EB-2428-034D-B009-BE1356C56CBA}" srcOrd="0" destOrd="0" presId="urn:microsoft.com/office/officeart/2008/layout/LinedList"/>
    <dgm:cxn modelId="{A620AD9C-5BAB-DC4A-ABE1-B14DDB7AB1D0}" type="presParOf" srcId="{EA6C59C1-CC56-2A42-A5C9-0BFE26C5B20F}" destId="{FD194CCD-DCD4-8E49-921F-B0753B9A2CFA}" srcOrd="1" destOrd="0" presId="urn:microsoft.com/office/officeart/2008/layout/LinedList"/>
    <dgm:cxn modelId="{C5EF01EE-EDC1-C140-BA2C-41DD6F400AFB}" type="presParOf" srcId="{7B43A4C3-2426-9240-8DB4-D441F0F0BBA5}" destId="{3071D3CF-9DF3-9F44-A8CC-8A8290555C2F}" srcOrd="2" destOrd="0" presId="urn:microsoft.com/office/officeart/2008/layout/LinedList"/>
    <dgm:cxn modelId="{23F108D6-A087-B440-9811-322675E27017}" type="presParOf" srcId="{7B43A4C3-2426-9240-8DB4-D441F0F0BBA5}" destId="{F2618884-7F0C-494D-BD1F-583AEFB84614}" srcOrd="3" destOrd="0" presId="urn:microsoft.com/office/officeart/2008/layout/LinedList"/>
    <dgm:cxn modelId="{5C2D00C2-513C-0E41-8239-49E9A6DF6B60}" type="presParOf" srcId="{F2618884-7F0C-494D-BD1F-583AEFB84614}" destId="{3CA5DAD0-D219-B247-A3DD-95526674189A}" srcOrd="0" destOrd="0" presId="urn:microsoft.com/office/officeart/2008/layout/LinedList"/>
    <dgm:cxn modelId="{EB8271C3-7D31-ED48-829E-1F6A1B69864C}" type="presParOf" srcId="{F2618884-7F0C-494D-BD1F-583AEFB84614}" destId="{0C9F4508-5726-374E-8B50-E3B9E8491923}" srcOrd="1" destOrd="0" presId="urn:microsoft.com/office/officeart/2008/layout/LinedList"/>
    <dgm:cxn modelId="{2C0750FA-5641-A647-A7A1-4FF2229D3B66}" type="presParOf" srcId="{7B43A4C3-2426-9240-8DB4-D441F0F0BBA5}" destId="{1A5B4D65-2F7D-894E-9077-A193F30871EC}" srcOrd="4" destOrd="0" presId="urn:microsoft.com/office/officeart/2008/layout/LinedList"/>
    <dgm:cxn modelId="{28029C61-0AA5-CE43-875D-CDAD9034C7C2}" type="presParOf" srcId="{7B43A4C3-2426-9240-8DB4-D441F0F0BBA5}" destId="{EB02ED56-40FD-D642-91F5-C6ED1023A64D}" srcOrd="5" destOrd="0" presId="urn:microsoft.com/office/officeart/2008/layout/LinedList"/>
    <dgm:cxn modelId="{6A0C7856-54BD-3C4B-8054-80AA17F05B20}" type="presParOf" srcId="{EB02ED56-40FD-D642-91F5-C6ED1023A64D}" destId="{4A3C69B1-BFC7-DD41-BB42-BF7A142BECFB}" srcOrd="0" destOrd="0" presId="urn:microsoft.com/office/officeart/2008/layout/LinedList"/>
    <dgm:cxn modelId="{DDBCAC48-ECB2-C841-BBD6-AB6B7E01E9EC}" type="presParOf" srcId="{EB02ED56-40FD-D642-91F5-C6ED1023A64D}" destId="{5141DC7F-CE75-724E-B304-3242CC2C5AAD}" srcOrd="1" destOrd="0" presId="urn:microsoft.com/office/officeart/2008/layout/LinedList"/>
    <dgm:cxn modelId="{750D303B-650F-944D-8EC3-573698D2A125}" type="presParOf" srcId="{7B43A4C3-2426-9240-8DB4-D441F0F0BBA5}" destId="{5D089141-1C68-DC4D-A897-C2D8AF80294A}" srcOrd="6" destOrd="0" presId="urn:microsoft.com/office/officeart/2008/layout/LinedList"/>
    <dgm:cxn modelId="{15F1FF3D-11C0-9546-9457-AE7A0B0AE6DE}" type="presParOf" srcId="{7B43A4C3-2426-9240-8DB4-D441F0F0BBA5}" destId="{A0FB380E-8769-7C48-B730-8506AC92CC0B}" srcOrd="7" destOrd="0" presId="urn:microsoft.com/office/officeart/2008/layout/LinedList"/>
    <dgm:cxn modelId="{CED0157D-5E02-9E49-B9C3-7D11552D9E5F}" type="presParOf" srcId="{A0FB380E-8769-7C48-B730-8506AC92CC0B}" destId="{10D4ADD6-9826-5341-9E4B-BEA1E9A13C36}" srcOrd="0" destOrd="0" presId="urn:microsoft.com/office/officeart/2008/layout/LinedList"/>
    <dgm:cxn modelId="{CE6AF821-305B-E343-BA99-4BD4BAC1F4AD}" type="presParOf" srcId="{A0FB380E-8769-7C48-B730-8506AC92CC0B}" destId="{DE39B369-7277-6B42-8F17-299CBB4A5BE7}" srcOrd="1" destOrd="0" presId="urn:microsoft.com/office/officeart/2008/layout/LinedList"/>
    <dgm:cxn modelId="{D4F7233E-AA59-E842-91CC-21564C6824B2}" type="presParOf" srcId="{7B43A4C3-2426-9240-8DB4-D441F0F0BBA5}" destId="{1D770EC9-C435-4844-A7E9-78A7D9A2E830}" srcOrd="8" destOrd="0" presId="urn:microsoft.com/office/officeart/2008/layout/LinedList"/>
    <dgm:cxn modelId="{8483F4E1-6F21-C241-B22A-49A573AC4CCD}" type="presParOf" srcId="{7B43A4C3-2426-9240-8DB4-D441F0F0BBA5}" destId="{E5A71431-ABF9-1949-B3B1-FEAA552557C3}" srcOrd="9" destOrd="0" presId="urn:microsoft.com/office/officeart/2008/layout/LinedList"/>
    <dgm:cxn modelId="{19525CD8-977E-7A45-8B70-A2C4C24D995B}" type="presParOf" srcId="{E5A71431-ABF9-1949-B3B1-FEAA552557C3}" destId="{20876045-D7D6-3D41-A635-DDEC429A830B}" srcOrd="0" destOrd="0" presId="urn:microsoft.com/office/officeart/2008/layout/LinedList"/>
    <dgm:cxn modelId="{80143435-0D88-4E46-9E65-022BA8F552BE}" type="presParOf" srcId="{E5A71431-ABF9-1949-B3B1-FEAA552557C3}" destId="{2BDF79CA-FDE5-B04A-A351-A0A0938520BD}" srcOrd="1" destOrd="0" presId="urn:microsoft.com/office/officeart/2008/layout/LinedList"/>
    <dgm:cxn modelId="{FD6E5F1B-3B12-1145-9591-06B13DDA1A0C}" type="presParOf" srcId="{7B43A4C3-2426-9240-8DB4-D441F0F0BBA5}" destId="{C76399EA-FAF1-5C4D-8A9A-CC07E6AC0AC6}" srcOrd="10" destOrd="0" presId="urn:microsoft.com/office/officeart/2008/layout/LinedList"/>
    <dgm:cxn modelId="{0B15C3B8-4164-D045-9D76-99960655EEEC}" type="presParOf" srcId="{7B43A4C3-2426-9240-8DB4-D441F0F0BBA5}" destId="{F49D08B2-7813-B24C-A2DA-6433FFA5B48C}" srcOrd="11" destOrd="0" presId="urn:microsoft.com/office/officeart/2008/layout/LinedList"/>
    <dgm:cxn modelId="{66395DD1-E683-1D42-BC8D-30ABD8814463}" type="presParOf" srcId="{F49D08B2-7813-B24C-A2DA-6433FFA5B48C}" destId="{55ABC4F9-90E3-C044-89F5-C7D2B78AB864}" srcOrd="0" destOrd="0" presId="urn:microsoft.com/office/officeart/2008/layout/LinedList"/>
    <dgm:cxn modelId="{87716E68-0345-EF4B-B20A-E1AE48CB3A9A}" type="presParOf" srcId="{F49D08B2-7813-B24C-A2DA-6433FFA5B48C}" destId="{0828750C-8388-8147-BF5D-987E8A7CC420}" srcOrd="1" destOrd="0" presId="urn:microsoft.com/office/officeart/2008/layout/LinedList"/>
    <dgm:cxn modelId="{1D30146B-5EF0-8A4C-8E54-4954AD50474F}" type="presParOf" srcId="{7B43A4C3-2426-9240-8DB4-D441F0F0BBA5}" destId="{D1CC3F48-3213-2440-9A45-0EFDCE8B17DF}" srcOrd="12" destOrd="0" presId="urn:microsoft.com/office/officeart/2008/layout/LinedList"/>
    <dgm:cxn modelId="{DE5A7312-DBF2-8E4E-947E-2BCFDDA7586A}" type="presParOf" srcId="{7B43A4C3-2426-9240-8DB4-D441F0F0BBA5}" destId="{BA2ADF8B-2A88-BE46-BBFF-1E2A38C00808}" srcOrd="13" destOrd="0" presId="urn:microsoft.com/office/officeart/2008/layout/LinedList"/>
    <dgm:cxn modelId="{ED14C90F-95F3-DA4F-8DEE-86BDCB883254}" type="presParOf" srcId="{BA2ADF8B-2A88-BE46-BBFF-1E2A38C00808}" destId="{88BCC4FC-7798-504A-9083-502C23690BE5}" srcOrd="0" destOrd="0" presId="urn:microsoft.com/office/officeart/2008/layout/LinedList"/>
    <dgm:cxn modelId="{6FF99C10-4673-5044-A907-C53758F0AE65}" type="presParOf" srcId="{BA2ADF8B-2A88-BE46-BBFF-1E2A38C00808}" destId="{65930CB2-B598-C246-8736-4AD24E1B8019}" srcOrd="1" destOrd="0" presId="urn:microsoft.com/office/officeart/2008/layout/LinedList"/>
    <dgm:cxn modelId="{0ED9B634-0800-3041-8621-84B7BBEE468C}" type="presParOf" srcId="{7B43A4C3-2426-9240-8DB4-D441F0F0BBA5}" destId="{10F74B90-D250-4541-97E9-6364630D2DD5}" srcOrd="14" destOrd="0" presId="urn:microsoft.com/office/officeart/2008/layout/LinedList"/>
    <dgm:cxn modelId="{AD09CEBD-6668-7F4A-A274-B22072E83AED}" type="presParOf" srcId="{7B43A4C3-2426-9240-8DB4-D441F0F0BBA5}" destId="{A2961846-CD44-C94F-B6E4-481C91DBD58B}" srcOrd="15" destOrd="0" presId="urn:microsoft.com/office/officeart/2008/layout/LinedList"/>
    <dgm:cxn modelId="{6F5044E0-F6F9-E94D-A91F-9ED3B6A8A95F}" type="presParOf" srcId="{A2961846-CD44-C94F-B6E4-481C91DBD58B}" destId="{C7656AE9-BA10-DF4B-AAFB-EC58FB683098}" srcOrd="0" destOrd="0" presId="urn:microsoft.com/office/officeart/2008/layout/LinedList"/>
    <dgm:cxn modelId="{154F47B8-0125-444C-971C-F96D0F06C4CA}" type="presParOf" srcId="{A2961846-CD44-C94F-B6E4-481C91DBD58B}" destId="{ABEB7D85-35E7-F84E-9C7C-59485BB5DF12}" srcOrd="1" destOrd="0" presId="urn:microsoft.com/office/officeart/2008/layout/LinedList"/>
    <dgm:cxn modelId="{1BC1D353-0840-6E45-8AD3-5DA1B6B0070E}" type="presParOf" srcId="{7B43A4C3-2426-9240-8DB4-D441F0F0BBA5}" destId="{1071EBEF-0D3D-4045-A1C3-81AB096287B6}" srcOrd="16" destOrd="0" presId="urn:microsoft.com/office/officeart/2008/layout/LinedList"/>
    <dgm:cxn modelId="{CD6A922F-6258-0B4B-AE9D-2461F439D43A}" type="presParOf" srcId="{7B43A4C3-2426-9240-8DB4-D441F0F0BBA5}" destId="{A066CCC4-FFFA-9448-BF93-3CD4992E1B1E}" srcOrd="17" destOrd="0" presId="urn:microsoft.com/office/officeart/2008/layout/LinedList"/>
    <dgm:cxn modelId="{CB726797-A2BD-7542-999A-AF7FD01F905A}" type="presParOf" srcId="{A066CCC4-FFFA-9448-BF93-3CD4992E1B1E}" destId="{105D2ECA-2CEC-FC40-91A2-43AC33F92085}" srcOrd="0" destOrd="0" presId="urn:microsoft.com/office/officeart/2008/layout/LinedList"/>
    <dgm:cxn modelId="{4FCBF902-647E-0449-AD58-D8C581238C2B}" type="presParOf" srcId="{A066CCC4-FFFA-9448-BF93-3CD4992E1B1E}" destId="{1BBA5E34-CAE9-F54E-B6B0-E25AF883E3B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4EDD80-7A85-8D41-8E81-5FECEB2E1231}" type="doc">
      <dgm:prSet loTypeId="urn:microsoft.com/office/officeart/2008/layout/TitledPictureBlocks" loCatId="list" qsTypeId="urn:microsoft.com/office/officeart/2005/8/quickstyle/simple1" qsCatId="simple" csTypeId="urn:microsoft.com/office/officeart/2005/8/colors/accent1_2" csCatId="accent1" phldr="1"/>
      <dgm:spPr/>
      <dgm:t>
        <a:bodyPr/>
        <a:lstStyle/>
        <a:p>
          <a:endParaRPr lang="es-ES"/>
        </a:p>
      </dgm:t>
    </dgm:pt>
    <dgm:pt modelId="{E95A9B17-FD9C-8346-BF65-0B4F2DC7A72C}">
      <dgm:prSet/>
      <dgm:spPr/>
      <dgm:t>
        <a:bodyPr/>
        <a:lstStyle/>
        <a:p>
          <a:r>
            <a:rPr lang="es-ES"/>
            <a:t>The Movie DataBase</a:t>
          </a:r>
        </a:p>
      </dgm:t>
    </dgm:pt>
    <dgm:pt modelId="{CE631A6F-C77E-5042-B13F-30896F134351}" type="parTrans" cxnId="{EB7A2D2C-053A-F24E-882B-62E48FB0C36E}">
      <dgm:prSet/>
      <dgm:spPr/>
      <dgm:t>
        <a:bodyPr/>
        <a:lstStyle/>
        <a:p>
          <a:endParaRPr lang="es-ES"/>
        </a:p>
      </dgm:t>
    </dgm:pt>
    <dgm:pt modelId="{27050B66-ED6B-B844-B5A4-7E88D559F355}" type="sibTrans" cxnId="{EB7A2D2C-053A-F24E-882B-62E48FB0C36E}">
      <dgm:prSet/>
      <dgm:spPr/>
      <dgm:t>
        <a:bodyPr/>
        <a:lstStyle/>
        <a:p>
          <a:endParaRPr lang="es-ES"/>
        </a:p>
      </dgm:t>
    </dgm:pt>
    <dgm:pt modelId="{BD7EF195-8295-8248-898D-FFDFA08AA991}">
      <dgm:prSet/>
      <dgm:spPr/>
      <dgm:t>
        <a:bodyPr/>
        <a:lstStyle/>
        <a:p>
          <a:r>
            <a:rPr lang="es-ES"/>
            <a:t>Docker</a:t>
          </a:r>
        </a:p>
      </dgm:t>
    </dgm:pt>
    <dgm:pt modelId="{5E45401C-8CC9-104F-9D70-BA6635E3E258}" type="parTrans" cxnId="{CE64A6E4-3731-F443-A5B6-DF35B1CC85C9}">
      <dgm:prSet/>
      <dgm:spPr/>
      <dgm:t>
        <a:bodyPr/>
        <a:lstStyle/>
        <a:p>
          <a:endParaRPr lang="es-ES"/>
        </a:p>
      </dgm:t>
    </dgm:pt>
    <dgm:pt modelId="{018272D6-03CD-604A-A0EB-9D290AD2A411}" type="sibTrans" cxnId="{CE64A6E4-3731-F443-A5B6-DF35B1CC85C9}">
      <dgm:prSet/>
      <dgm:spPr/>
      <dgm:t>
        <a:bodyPr/>
        <a:lstStyle/>
        <a:p>
          <a:endParaRPr lang="es-ES"/>
        </a:p>
      </dgm:t>
    </dgm:pt>
    <dgm:pt modelId="{EDC785EB-46DE-3C40-BAA9-736933F6D6D4}">
      <dgm:prSet/>
      <dgm:spPr/>
      <dgm:t>
        <a:bodyPr/>
        <a:lstStyle/>
        <a:p>
          <a:r>
            <a:rPr lang="es-ES" dirty="0"/>
            <a:t>MariaDB</a:t>
          </a:r>
        </a:p>
      </dgm:t>
    </dgm:pt>
    <dgm:pt modelId="{B8679241-2037-A74D-BC87-4E6BFEA2D238}" type="parTrans" cxnId="{B78E2053-9DA6-4B4D-8724-A3C5A922B948}">
      <dgm:prSet/>
      <dgm:spPr/>
      <dgm:t>
        <a:bodyPr/>
        <a:lstStyle/>
        <a:p>
          <a:endParaRPr lang="es-ES"/>
        </a:p>
      </dgm:t>
    </dgm:pt>
    <dgm:pt modelId="{5CC958E1-D30A-FF43-A711-4DF4996B850D}" type="sibTrans" cxnId="{B78E2053-9DA6-4B4D-8724-A3C5A922B948}">
      <dgm:prSet/>
      <dgm:spPr/>
      <dgm:t>
        <a:bodyPr/>
        <a:lstStyle/>
        <a:p>
          <a:endParaRPr lang="es-ES"/>
        </a:p>
      </dgm:t>
    </dgm:pt>
    <dgm:pt modelId="{0300B785-5A91-A747-BBC0-5204753E0BED}">
      <dgm:prSet/>
      <dgm:spPr/>
      <dgm:t>
        <a:bodyPr/>
        <a:lstStyle/>
        <a:p>
          <a:r>
            <a:rPr lang="es-ES" dirty="0"/>
            <a:t>API</a:t>
          </a:r>
        </a:p>
      </dgm:t>
    </dgm:pt>
    <dgm:pt modelId="{EA126645-EE9A-D04C-A576-6ACF659C609C}" type="parTrans" cxnId="{99B2C292-3524-B84D-91C9-A3AFD1A6E2C2}">
      <dgm:prSet/>
      <dgm:spPr/>
      <dgm:t>
        <a:bodyPr/>
        <a:lstStyle/>
        <a:p>
          <a:endParaRPr lang="es-ES"/>
        </a:p>
      </dgm:t>
    </dgm:pt>
    <dgm:pt modelId="{99904ADE-F13E-C54A-8428-84E4FB635C1D}" type="sibTrans" cxnId="{99B2C292-3524-B84D-91C9-A3AFD1A6E2C2}">
      <dgm:prSet/>
      <dgm:spPr/>
      <dgm:t>
        <a:bodyPr/>
        <a:lstStyle/>
        <a:p>
          <a:endParaRPr lang="es-ES"/>
        </a:p>
      </dgm:t>
    </dgm:pt>
    <dgm:pt modelId="{C82D1AA3-BBB8-6B4C-8EC7-AA9AFB543268}">
      <dgm:prSet/>
      <dgm:spPr/>
      <dgm:t>
        <a:bodyPr/>
        <a:lstStyle/>
        <a:p>
          <a:r>
            <a:rPr lang="es-ES" dirty="0" err="1"/>
            <a:t>Cloudflare</a:t>
          </a:r>
          <a:endParaRPr lang="es-ES" dirty="0"/>
        </a:p>
      </dgm:t>
    </dgm:pt>
    <dgm:pt modelId="{E867FCF3-2803-5142-B74D-0621558200AD}" type="parTrans" cxnId="{2C1866B3-EF18-AA47-AE21-D8B94AE99593}">
      <dgm:prSet/>
      <dgm:spPr/>
      <dgm:t>
        <a:bodyPr/>
        <a:lstStyle/>
        <a:p>
          <a:endParaRPr lang="es-ES"/>
        </a:p>
      </dgm:t>
    </dgm:pt>
    <dgm:pt modelId="{61432E6A-F93C-134D-9969-5A442EF13559}" type="sibTrans" cxnId="{2C1866B3-EF18-AA47-AE21-D8B94AE99593}">
      <dgm:prSet/>
      <dgm:spPr/>
      <dgm:t>
        <a:bodyPr/>
        <a:lstStyle/>
        <a:p>
          <a:endParaRPr lang="es-ES"/>
        </a:p>
      </dgm:t>
    </dgm:pt>
    <dgm:pt modelId="{FE376B8C-4A2C-074B-A203-18E1A19F4451}">
      <dgm:prSet/>
      <dgm:spPr/>
      <dgm:t>
        <a:bodyPr/>
        <a:lstStyle/>
        <a:p>
          <a:r>
            <a:rPr lang="es-ES" dirty="0" err="1"/>
            <a:t>Trafeik</a:t>
          </a:r>
          <a:endParaRPr lang="es-ES" dirty="0"/>
        </a:p>
      </dgm:t>
    </dgm:pt>
    <dgm:pt modelId="{6D3E6909-D651-A64E-A55E-B6AD892C1E53}" type="parTrans" cxnId="{0EAB410D-7F5B-234B-B99B-93533EC62C3E}">
      <dgm:prSet/>
      <dgm:spPr/>
      <dgm:t>
        <a:bodyPr/>
        <a:lstStyle/>
        <a:p>
          <a:endParaRPr lang="es-ES"/>
        </a:p>
      </dgm:t>
    </dgm:pt>
    <dgm:pt modelId="{BA985408-281E-5A4C-BE8F-497F93FAFD86}" type="sibTrans" cxnId="{0EAB410D-7F5B-234B-B99B-93533EC62C3E}">
      <dgm:prSet/>
      <dgm:spPr/>
      <dgm:t>
        <a:bodyPr/>
        <a:lstStyle/>
        <a:p>
          <a:endParaRPr lang="es-ES"/>
        </a:p>
      </dgm:t>
    </dgm:pt>
    <dgm:pt modelId="{8A42FE9E-2C9B-414E-BD81-2B99A3CB1CC6}" type="pres">
      <dgm:prSet presAssocID="{804EDD80-7A85-8D41-8E81-5FECEB2E1231}" presName="rootNode" presStyleCnt="0">
        <dgm:presLayoutVars>
          <dgm:chMax/>
          <dgm:chPref/>
          <dgm:dir/>
          <dgm:animLvl val="lvl"/>
        </dgm:presLayoutVars>
      </dgm:prSet>
      <dgm:spPr/>
    </dgm:pt>
    <dgm:pt modelId="{D5FD52F0-A7B6-A643-9910-DF3DB731FB93}" type="pres">
      <dgm:prSet presAssocID="{E95A9B17-FD9C-8346-BF65-0B4F2DC7A72C}" presName="composite" presStyleCnt="0"/>
      <dgm:spPr/>
    </dgm:pt>
    <dgm:pt modelId="{0A8E38E6-2C81-9B46-A799-5FE22C6AE25D}" type="pres">
      <dgm:prSet presAssocID="{E95A9B17-FD9C-8346-BF65-0B4F2DC7A72C}" presName="ParentText" presStyleLbl="node1" presStyleIdx="0" presStyleCnt="2">
        <dgm:presLayoutVars>
          <dgm:chMax val="1"/>
          <dgm:chPref val="1"/>
          <dgm:bulletEnabled val="1"/>
        </dgm:presLayoutVars>
      </dgm:prSet>
      <dgm:spPr/>
    </dgm:pt>
    <dgm:pt modelId="{8C17EF8D-809B-2D43-9A9F-38F07E905941}" type="pres">
      <dgm:prSet presAssocID="{E95A9B17-FD9C-8346-BF65-0B4F2DC7A72C}" presName="Image" presStyleLbl="b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dgm:spPr>
    </dgm:pt>
    <dgm:pt modelId="{1FE9A919-8FD5-4F47-865E-962D3B5F2729}" type="pres">
      <dgm:prSet presAssocID="{E95A9B17-FD9C-8346-BF65-0B4F2DC7A72C}" presName="ChildText" presStyleLbl="fgAcc1" presStyleIdx="0" presStyleCnt="1">
        <dgm:presLayoutVars>
          <dgm:chMax val="0"/>
          <dgm:chPref val="0"/>
          <dgm:bulletEnabled val="1"/>
        </dgm:presLayoutVars>
      </dgm:prSet>
      <dgm:spPr/>
    </dgm:pt>
    <dgm:pt modelId="{15C588B6-8D78-CF4C-9275-D5CEA848359F}" type="pres">
      <dgm:prSet presAssocID="{27050B66-ED6B-B844-B5A4-7E88D559F355}" presName="sibTrans" presStyleCnt="0"/>
      <dgm:spPr/>
    </dgm:pt>
    <dgm:pt modelId="{C3503D9D-8995-8148-AEB9-6144627E4759}" type="pres">
      <dgm:prSet presAssocID="{BD7EF195-8295-8248-898D-FFDFA08AA991}" presName="composite" presStyleCnt="0"/>
      <dgm:spPr/>
    </dgm:pt>
    <dgm:pt modelId="{5E8B9F2D-B60E-3F46-BF4C-ED3F13B68525}" type="pres">
      <dgm:prSet presAssocID="{BD7EF195-8295-8248-898D-FFDFA08AA991}" presName="ParentText" presStyleLbl="node1" presStyleIdx="1" presStyleCnt="2">
        <dgm:presLayoutVars>
          <dgm:chMax val="1"/>
          <dgm:chPref val="1"/>
          <dgm:bulletEnabled val="1"/>
        </dgm:presLayoutVars>
      </dgm:prSet>
      <dgm:spPr/>
    </dgm:pt>
    <dgm:pt modelId="{504BDC88-6EFE-CD4C-A863-2085A186AE86}" type="pres">
      <dgm:prSet presAssocID="{BD7EF195-8295-8248-898D-FFDFA08AA991}" presName="Image" presStyleLbl="b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5000" b="-15000"/>
          </a:stretch>
        </a:blipFill>
      </dgm:spPr>
    </dgm:pt>
    <dgm:pt modelId="{F27B117A-954C-4C48-993C-81E1E72B4D47}" type="pres">
      <dgm:prSet presAssocID="{BD7EF195-8295-8248-898D-FFDFA08AA991}" presName="ChildText" presStyleLbl="fgAcc1" presStyleIdx="0" presStyleCnt="1">
        <dgm:presLayoutVars>
          <dgm:chMax val="0"/>
          <dgm:chPref val="0"/>
          <dgm:bulletEnabled val="1"/>
        </dgm:presLayoutVars>
      </dgm:prSet>
      <dgm:spPr/>
    </dgm:pt>
  </dgm:ptLst>
  <dgm:cxnLst>
    <dgm:cxn modelId="{0EAB410D-7F5B-234B-B99B-93533EC62C3E}" srcId="{BD7EF195-8295-8248-898D-FFDFA08AA991}" destId="{FE376B8C-4A2C-074B-A203-18E1A19F4451}" srcOrd="3" destOrd="0" parTransId="{6D3E6909-D651-A64E-A55E-B6AD892C1E53}" sibTransId="{BA985408-281E-5A4C-BE8F-497F93FAFD86}"/>
    <dgm:cxn modelId="{EB7A2D2C-053A-F24E-882B-62E48FB0C36E}" srcId="{804EDD80-7A85-8D41-8E81-5FECEB2E1231}" destId="{E95A9B17-FD9C-8346-BF65-0B4F2DC7A72C}" srcOrd="0" destOrd="0" parTransId="{CE631A6F-C77E-5042-B13F-30896F134351}" sibTransId="{27050B66-ED6B-B844-B5A4-7E88D559F355}"/>
    <dgm:cxn modelId="{0DC17530-015B-9D4C-98BE-C2327D26780C}" type="presOf" srcId="{0300B785-5A91-A747-BBC0-5204753E0BED}" destId="{F27B117A-954C-4C48-993C-81E1E72B4D47}" srcOrd="0" destOrd="1" presId="urn:microsoft.com/office/officeart/2008/layout/TitledPictureBlocks"/>
    <dgm:cxn modelId="{2DB5D546-EF8F-0143-86B7-ABDE12B5F4F8}" type="presOf" srcId="{804EDD80-7A85-8D41-8E81-5FECEB2E1231}" destId="{8A42FE9E-2C9B-414E-BD81-2B99A3CB1CC6}" srcOrd="0" destOrd="0" presId="urn:microsoft.com/office/officeart/2008/layout/TitledPictureBlocks"/>
    <dgm:cxn modelId="{B78E2053-9DA6-4B4D-8724-A3C5A922B948}" srcId="{BD7EF195-8295-8248-898D-FFDFA08AA991}" destId="{EDC785EB-46DE-3C40-BAA9-736933F6D6D4}" srcOrd="0" destOrd="0" parTransId="{B8679241-2037-A74D-BC87-4E6BFEA2D238}" sibTransId="{5CC958E1-D30A-FF43-A711-4DF4996B850D}"/>
    <dgm:cxn modelId="{BC8DA861-E51C-E84E-A5AF-F9AC5EEF6BB1}" type="presOf" srcId="{C82D1AA3-BBB8-6B4C-8EC7-AA9AFB543268}" destId="{F27B117A-954C-4C48-993C-81E1E72B4D47}" srcOrd="0" destOrd="2" presId="urn:microsoft.com/office/officeart/2008/layout/TitledPictureBlocks"/>
    <dgm:cxn modelId="{AD871678-FA92-1A4A-8EBE-9B7A4E6124C3}" type="presOf" srcId="{BD7EF195-8295-8248-898D-FFDFA08AA991}" destId="{5E8B9F2D-B60E-3F46-BF4C-ED3F13B68525}" srcOrd="0" destOrd="0" presId="urn:microsoft.com/office/officeart/2008/layout/TitledPictureBlocks"/>
    <dgm:cxn modelId="{EC05DD85-97C5-BB4E-A0C2-F7EB4C3CE984}" type="presOf" srcId="{E95A9B17-FD9C-8346-BF65-0B4F2DC7A72C}" destId="{0A8E38E6-2C81-9B46-A799-5FE22C6AE25D}" srcOrd="0" destOrd="0" presId="urn:microsoft.com/office/officeart/2008/layout/TitledPictureBlocks"/>
    <dgm:cxn modelId="{34073286-F290-E14C-90CE-20DA4477B67E}" type="presOf" srcId="{EDC785EB-46DE-3C40-BAA9-736933F6D6D4}" destId="{F27B117A-954C-4C48-993C-81E1E72B4D47}" srcOrd="0" destOrd="0" presId="urn:microsoft.com/office/officeart/2008/layout/TitledPictureBlocks"/>
    <dgm:cxn modelId="{CA340C8F-3AB1-284F-BEAE-83C990EDBF94}" type="presOf" srcId="{FE376B8C-4A2C-074B-A203-18E1A19F4451}" destId="{F27B117A-954C-4C48-993C-81E1E72B4D47}" srcOrd="0" destOrd="3" presId="urn:microsoft.com/office/officeart/2008/layout/TitledPictureBlocks"/>
    <dgm:cxn modelId="{99B2C292-3524-B84D-91C9-A3AFD1A6E2C2}" srcId="{BD7EF195-8295-8248-898D-FFDFA08AA991}" destId="{0300B785-5A91-A747-BBC0-5204753E0BED}" srcOrd="1" destOrd="0" parTransId="{EA126645-EE9A-D04C-A576-6ACF659C609C}" sibTransId="{99904ADE-F13E-C54A-8428-84E4FB635C1D}"/>
    <dgm:cxn modelId="{2C1866B3-EF18-AA47-AE21-D8B94AE99593}" srcId="{BD7EF195-8295-8248-898D-FFDFA08AA991}" destId="{C82D1AA3-BBB8-6B4C-8EC7-AA9AFB543268}" srcOrd="2" destOrd="0" parTransId="{E867FCF3-2803-5142-B74D-0621558200AD}" sibTransId="{61432E6A-F93C-134D-9969-5A442EF13559}"/>
    <dgm:cxn modelId="{CE64A6E4-3731-F443-A5B6-DF35B1CC85C9}" srcId="{804EDD80-7A85-8D41-8E81-5FECEB2E1231}" destId="{BD7EF195-8295-8248-898D-FFDFA08AA991}" srcOrd="1" destOrd="0" parTransId="{5E45401C-8CC9-104F-9D70-BA6635E3E258}" sibTransId="{018272D6-03CD-604A-A0EB-9D290AD2A411}"/>
    <dgm:cxn modelId="{7F9755BA-BB8A-EC44-8D15-F72408D9DC32}" type="presParOf" srcId="{8A42FE9E-2C9B-414E-BD81-2B99A3CB1CC6}" destId="{D5FD52F0-A7B6-A643-9910-DF3DB731FB93}" srcOrd="0" destOrd="0" presId="urn:microsoft.com/office/officeart/2008/layout/TitledPictureBlocks"/>
    <dgm:cxn modelId="{3D0BFC31-83E2-B64C-9472-FAD07083E50C}" type="presParOf" srcId="{D5FD52F0-A7B6-A643-9910-DF3DB731FB93}" destId="{0A8E38E6-2C81-9B46-A799-5FE22C6AE25D}" srcOrd="0" destOrd="0" presId="urn:microsoft.com/office/officeart/2008/layout/TitledPictureBlocks"/>
    <dgm:cxn modelId="{F8E43D8C-0CF3-7547-87C9-5A732BD3B807}" type="presParOf" srcId="{D5FD52F0-A7B6-A643-9910-DF3DB731FB93}" destId="{8C17EF8D-809B-2D43-9A9F-38F07E905941}" srcOrd="1" destOrd="0" presId="urn:microsoft.com/office/officeart/2008/layout/TitledPictureBlocks"/>
    <dgm:cxn modelId="{D7ABBA28-BBB7-1843-BB9E-24E53327BC84}" type="presParOf" srcId="{D5FD52F0-A7B6-A643-9910-DF3DB731FB93}" destId="{1FE9A919-8FD5-4F47-865E-962D3B5F2729}" srcOrd="2" destOrd="0" presId="urn:microsoft.com/office/officeart/2008/layout/TitledPictureBlocks"/>
    <dgm:cxn modelId="{1DE8DEF5-D3A2-FA4A-8E05-B2C0E0B8930C}" type="presParOf" srcId="{8A42FE9E-2C9B-414E-BD81-2B99A3CB1CC6}" destId="{15C588B6-8D78-CF4C-9275-D5CEA848359F}" srcOrd="1" destOrd="0" presId="urn:microsoft.com/office/officeart/2008/layout/TitledPictureBlocks"/>
    <dgm:cxn modelId="{0FE58B26-796E-7742-8E2D-07E5D1F276CA}" type="presParOf" srcId="{8A42FE9E-2C9B-414E-BD81-2B99A3CB1CC6}" destId="{C3503D9D-8995-8148-AEB9-6144627E4759}" srcOrd="2" destOrd="0" presId="urn:microsoft.com/office/officeart/2008/layout/TitledPictureBlocks"/>
    <dgm:cxn modelId="{A4582A5A-2193-1944-80DF-050DA4DD0B32}" type="presParOf" srcId="{C3503D9D-8995-8148-AEB9-6144627E4759}" destId="{5E8B9F2D-B60E-3F46-BF4C-ED3F13B68525}" srcOrd="0" destOrd="0" presId="urn:microsoft.com/office/officeart/2008/layout/TitledPictureBlocks"/>
    <dgm:cxn modelId="{C9E59F41-AD08-9448-B0E3-E1C005BCE2C8}" type="presParOf" srcId="{C3503D9D-8995-8148-AEB9-6144627E4759}" destId="{504BDC88-6EFE-CD4C-A863-2085A186AE86}" srcOrd="1" destOrd="0" presId="urn:microsoft.com/office/officeart/2008/layout/TitledPictureBlocks"/>
    <dgm:cxn modelId="{B9CEB886-5E3E-3346-B218-70F90896C3B6}" type="presParOf" srcId="{C3503D9D-8995-8148-AEB9-6144627E4759}" destId="{F27B117A-954C-4C48-993C-81E1E72B4D47}"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8509FE-169D-44D8-A7D8-8991DC0F42E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B12684E-0F7D-4F31-8B24-65FD965BB265}">
      <dgm:prSet/>
      <dgm:spPr/>
      <dgm:t>
        <a:bodyPr/>
        <a:lstStyle/>
        <a:p>
          <a:pPr>
            <a:lnSpc>
              <a:spcPct val="100000"/>
            </a:lnSpc>
            <a:defRPr b="1"/>
          </a:pPr>
          <a:r>
            <a:rPr lang="en-US" dirty="0">
              <a:latin typeface="Calibri" panose="020F0502020204030204" pitchFamily="34" charset="0"/>
              <a:cs typeface="Calibri" panose="020F0502020204030204" pitchFamily="34" charset="0"/>
            </a:rPr>
            <a:t>Endpoints</a:t>
          </a:r>
        </a:p>
      </dgm:t>
    </dgm:pt>
    <dgm:pt modelId="{E9A4981C-44D3-418E-8B5A-64E0907D9D28}" type="parTrans" cxnId="{E612D525-9E88-47C0-897C-9B152A7A993F}">
      <dgm:prSet/>
      <dgm:spPr/>
      <dgm:t>
        <a:bodyPr/>
        <a:lstStyle/>
        <a:p>
          <a:endParaRPr lang="en-US"/>
        </a:p>
      </dgm:t>
    </dgm:pt>
    <dgm:pt modelId="{9656EBCC-5963-4B3C-AAC3-41EC6F536A0F}" type="sibTrans" cxnId="{E612D525-9E88-47C0-897C-9B152A7A993F}">
      <dgm:prSet/>
      <dgm:spPr/>
      <dgm:t>
        <a:bodyPr/>
        <a:lstStyle/>
        <a:p>
          <a:endParaRPr lang="en-US"/>
        </a:p>
      </dgm:t>
    </dgm:pt>
    <dgm:pt modelId="{4C76CC33-5069-43B6-9026-69FA5983ED53}">
      <dgm:prSet/>
      <dgm:spPr/>
      <dgm:t>
        <a:bodyPr/>
        <a:lstStyle/>
        <a:p>
          <a:pPr>
            <a:lnSpc>
              <a:spcPct val="100000"/>
            </a:lnSpc>
            <a:defRPr b="1"/>
          </a:pPr>
          <a:r>
            <a:rPr lang="es-ES" dirty="0">
              <a:latin typeface="Calibri" panose="020F0502020204030204" pitchFamily="34" charset="0"/>
              <a:cs typeface="Calibri" panose="020F0502020204030204" pitchFamily="34" charset="0"/>
            </a:rPr>
            <a:t>Con</a:t>
          </a:r>
          <a:r>
            <a:rPr lang="es-ES" dirty="0"/>
            <a:t>ex</a:t>
          </a:r>
          <a:r>
            <a:rPr lang="es-ES" dirty="0">
              <a:latin typeface="Calibri" panose="020F0502020204030204" pitchFamily="34" charset="0"/>
              <a:cs typeface="Calibri" panose="020F0502020204030204" pitchFamily="34" charset="0"/>
            </a:rPr>
            <a:t>ión con la base de d</a:t>
          </a:r>
          <a:r>
            <a:rPr lang="es-ES" dirty="0"/>
            <a:t>atos</a:t>
          </a:r>
          <a:endParaRPr lang="en-US" dirty="0"/>
        </a:p>
      </dgm:t>
    </dgm:pt>
    <dgm:pt modelId="{717A31D7-018F-444A-97BB-784DFDB4DB30}" type="parTrans" cxnId="{C90093D6-9FCC-49E6-92D0-83B4EDECFE8A}">
      <dgm:prSet/>
      <dgm:spPr/>
      <dgm:t>
        <a:bodyPr/>
        <a:lstStyle/>
        <a:p>
          <a:endParaRPr lang="en-US"/>
        </a:p>
      </dgm:t>
    </dgm:pt>
    <dgm:pt modelId="{0053C8E3-0F42-447E-B68F-D8145B730291}" type="sibTrans" cxnId="{C90093D6-9FCC-49E6-92D0-83B4EDECFE8A}">
      <dgm:prSet/>
      <dgm:spPr/>
      <dgm:t>
        <a:bodyPr/>
        <a:lstStyle/>
        <a:p>
          <a:endParaRPr lang="en-US"/>
        </a:p>
      </dgm:t>
    </dgm:pt>
    <dgm:pt modelId="{7FED0E47-833C-4B9E-B3E2-0BB643D61FD2}" type="pres">
      <dgm:prSet presAssocID="{468509FE-169D-44D8-A7D8-8991DC0F42E3}" presName="root" presStyleCnt="0">
        <dgm:presLayoutVars>
          <dgm:dir/>
          <dgm:resizeHandles val="exact"/>
        </dgm:presLayoutVars>
      </dgm:prSet>
      <dgm:spPr/>
    </dgm:pt>
    <dgm:pt modelId="{DF3C3444-E942-455E-AF2E-002E541F61F0}" type="pres">
      <dgm:prSet presAssocID="{EB12684E-0F7D-4F31-8B24-65FD965BB265}" presName="compNode" presStyleCnt="0"/>
      <dgm:spPr/>
    </dgm:pt>
    <dgm:pt modelId="{28D8AA31-FF79-445B-A20C-B5FF53D15584}" type="pres">
      <dgm:prSet presAssocID="{EB12684E-0F7D-4F31-8B24-65FD965BB2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E62973C0-F3A1-4C93-B5DF-E579D80BCB48}" type="pres">
      <dgm:prSet presAssocID="{EB12684E-0F7D-4F31-8B24-65FD965BB265}" presName="iconSpace" presStyleCnt="0"/>
      <dgm:spPr/>
    </dgm:pt>
    <dgm:pt modelId="{837A352F-72F6-4C40-A7AA-77EA8E094B87}" type="pres">
      <dgm:prSet presAssocID="{EB12684E-0F7D-4F31-8B24-65FD965BB265}" presName="parTx" presStyleLbl="revTx" presStyleIdx="0" presStyleCnt="4">
        <dgm:presLayoutVars>
          <dgm:chMax val="0"/>
          <dgm:chPref val="0"/>
        </dgm:presLayoutVars>
      </dgm:prSet>
      <dgm:spPr/>
    </dgm:pt>
    <dgm:pt modelId="{4562B219-52E6-4A04-B30A-E64A4410D9AB}" type="pres">
      <dgm:prSet presAssocID="{EB12684E-0F7D-4F31-8B24-65FD965BB265}" presName="txSpace" presStyleCnt="0"/>
      <dgm:spPr/>
    </dgm:pt>
    <dgm:pt modelId="{620B846B-820D-46D9-B812-FB8DF68CCDB3}" type="pres">
      <dgm:prSet presAssocID="{EB12684E-0F7D-4F31-8B24-65FD965BB265}" presName="desTx" presStyleLbl="revTx" presStyleIdx="1" presStyleCnt="4">
        <dgm:presLayoutVars/>
      </dgm:prSet>
      <dgm:spPr/>
    </dgm:pt>
    <dgm:pt modelId="{8B8EC03C-32A6-4994-9D39-401BFB3BCEF6}" type="pres">
      <dgm:prSet presAssocID="{9656EBCC-5963-4B3C-AAC3-41EC6F536A0F}" presName="sibTrans" presStyleCnt="0"/>
      <dgm:spPr/>
    </dgm:pt>
    <dgm:pt modelId="{FA78591D-3A4D-41C1-8343-B94745DD95C4}" type="pres">
      <dgm:prSet presAssocID="{4C76CC33-5069-43B6-9026-69FA5983ED53}" presName="compNode" presStyleCnt="0"/>
      <dgm:spPr/>
    </dgm:pt>
    <dgm:pt modelId="{D1C0C3E2-D3F2-4562-AD10-6DA73FE45DC6}" type="pres">
      <dgm:prSet presAssocID="{4C76CC33-5069-43B6-9026-69FA5983ED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d"/>
        </a:ext>
      </dgm:extLst>
    </dgm:pt>
    <dgm:pt modelId="{B400A20A-09AD-4735-9208-39A8F9CAC79B}" type="pres">
      <dgm:prSet presAssocID="{4C76CC33-5069-43B6-9026-69FA5983ED53}" presName="iconSpace" presStyleCnt="0"/>
      <dgm:spPr/>
    </dgm:pt>
    <dgm:pt modelId="{F90AC886-E5A5-46E9-B452-A570CEA88DC2}" type="pres">
      <dgm:prSet presAssocID="{4C76CC33-5069-43B6-9026-69FA5983ED53}" presName="parTx" presStyleLbl="revTx" presStyleIdx="2" presStyleCnt="4">
        <dgm:presLayoutVars>
          <dgm:chMax val="0"/>
          <dgm:chPref val="0"/>
        </dgm:presLayoutVars>
      </dgm:prSet>
      <dgm:spPr/>
    </dgm:pt>
    <dgm:pt modelId="{ABF9966A-1E6A-43EE-89AB-C42652CEF6F4}" type="pres">
      <dgm:prSet presAssocID="{4C76CC33-5069-43B6-9026-69FA5983ED53}" presName="txSpace" presStyleCnt="0"/>
      <dgm:spPr/>
    </dgm:pt>
    <dgm:pt modelId="{3ACDC2C1-F63D-4952-94C3-ECF2BC570E45}" type="pres">
      <dgm:prSet presAssocID="{4C76CC33-5069-43B6-9026-69FA5983ED53}" presName="desTx" presStyleLbl="revTx" presStyleIdx="3" presStyleCnt="4">
        <dgm:presLayoutVars/>
      </dgm:prSet>
      <dgm:spPr/>
    </dgm:pt>
  </dgm:ptLst>
  <dgm:cxnLst>
    <dgm:cxn modelId="{2241FF1E-D34A-054F-98FD-FBF4AE90CAFD}" type="presOf" srcId="{EB12684E-0F7D-4F31-8B24-65FD965BB265}" destId="{837A352F-72F6-4C40-A7AA-77EA8E094B87}" srcOrd="0" destOrd="0" presId="urn:microsoft.com/office/officeart/2018/5/layout/CenteredIconLabelDescriptionList"/>
    <dgm:cxn modelId="{17747221-FC76-6740-BC39-1C62254C0AE8}" type="presOf" srcId="{468509FE-169D-44D8-A7D8-8991DC0F42E3}" destId="{7FED0E47-833C-4B9E-B3E2-0BB643D61FD2}" srcOrd="0" destOrd="0" presId="urn:microsoft.com/office/officeart/2018/5/layout/CenteredIconLabelDescriptionList"/>
    <dgm:cxn modelId="{E612D525-9E88-47C0-897C-9B152A7A993F}" srcId="{468509FE-169D-44D8-A7D8-8991DC0F42E3}" destId="{EB12684E-0F7D-4F31-8B24-65FD965BB265}" srcOrd="0" destOrd="0" parTransId="{E9A4981C-44D3-418E-8B5A-64E0907D9D28}" sibTransId="{9656EBCC-5963-4B3C-AAC3-41EC6F536A0F}"/>
    <dgm:cxn modelId="{8A1F3DA1-D4DF-A344-9393-777513069EDF}" type="presOf" srcId="{4C76CC33-5069-43B6-9026-69FA5983ED53}" destId="{F90AC886-E5A5-46E9-B452-A570CEA88DC2}" srcOrd="0" destOrd="0" presId="urn:microsoft.com/office/officeart/2018/5/layout/CenteredIconLabelDescriptionList"/>
    <dgm:cxn modelId="{C90093D6-9FCC-49E6-92D0-83B4EDECFE8A}" srcId="{468509FE-169D-44D8-A7D8-8991DC0F42E3}" destId="{4C76CC33-5069-43B6-9026-69FA5983ED53}" srcOrd="1" destOrd="0" parTransId="{717A31D7-018F-444A-97BB-784DFDB4DB30}" sibTransId="{0053C8E3-0F42-447E-B68F-D8145B730291}"/>
    <dgm:cxn modelId="{92FEE0F6-FD52-8E47-B724-1D45E6A8AC30}" type="presParOf" srcId="{7FED0E47-833C-4B9E-B3E2-0BB643D61FD2}" destId="{DF3C3444-E942-455E-AF2E-002E541F61F0}" srcOrd="0" destOrd="0" presId="urn:microsoft.com/office/officeart/2018/5/layout/CenteredIconLabelDescriptionList"/>
    <dgm:cxn modelId="{EE588ACB-8786-3542-A4E3-CFE894331108}" type="presParOf" srcId="{DF3C3444-E942-455E-AF2E-002E541F61F0}" destId="{28D8AA31-FF79-445B-A20C-B5FF53D15584}" srcOrd="0" destOrd="0" presId="urn:microsoft.com/office/officeart/2018/5/layout/CenteredIconLabelDescriptionList"/>
    <dgm:cxn modelId="{D61989E1-CD8E-DE49-A0B1-515F498DBCA3}" type="presParOf" srcId="{DF3C3444-E942-455E-AF2E-002E541F61F0}" destId="{E62973C0-F3A1-4C93-B5DF-E579D80BCB48}" srcOrd="1" destOrd="0" presId="urn:microsoft.com/office/officeart/2018/5/layout/CenteredIconLabelDescriptionList"/>
    <dgm:cxn modelId="{E038E903-1731-A44C-97D1-D30860B5D585}" type="presParOf" srcId="{DF3C3444-E942-455E-AF2E-002E541F61F0}" destId="{837A352F-72F6-4C40-A7AA-77EA8E094B87}" srcOrd="2" destOrd="0" presId="urn:microsoft.com/office/officeart/2018/5/layout/CenteredIconLabelDescriptionList"/>
    <dgm:cxn modelId="{5A5AF351-2710-4842-BD8D-AD15098FFCF2}" type="presParOf" srcId="{DF3C3444-E942-455E-AF2E-002E541F61F0}" destId="{4562B219-52E6-4A04-B30A-E64A4410D9AB}" srcOrd="3" destOrd="0" presId="urn:microsoft.com/office/officeart/2018/5/layout/CenteredIconLabelDescriptionList"/>
    <dgm:cxn modelId="{AC4859FB-871F-C045-8125-ABB84C41DBCB}" type="presParOf" srcId="{DF3C3444-E942-455E-AF2E-002E541F61F0}" destId="{620B846B-820D-46D9-B812-FB8DF68CCDB3}" srcOrd="4" destOrd="0" presId="urn:microsoft.com/office/officeart/2018/5/layout/CenteredIconLabelDescriptionList"/>
    <dgm:cxn modelId="{0625B915-15EF-084E-873A-E948B52DE6FE}" type="presParOf" srcId="{7FED0E47-833C-4B9E-B3E2-0BB643D61FD2}" destId="{8B8EC03C-32A6-4994-9D39-401BFB3BCEF6}" srcOrd="1" destOrd="0" presId="urn:microsoft.com/office/officeart/2018/5/layout/CenteredIconLabelDescriptionList"/>
    <dgm:cxn modelId="{EBD94E2E-6AD3-F848-9C06-0CFC12AC0DD9}" type="presParOf" srcId="{7FED0E47-833C-4B9E-B3E2-0BB643D61FD2}" destId="{FA78591D-3A4D-41C1-8343-B94745DD95C4}" srcOrd="2" destOrd="0" presId="urn:microsoft.com/office/officeart/2018/5/layout/CenteredIconLabelDescriptionList"/>
    <dgm:cxn modelId="{D449FA94-F13B-684B-9802-D0554F5E85ED}" type="presParOf" srcId="{FA78591D-3A4D-41C1-8343-B94745DD95C4}" destId="{D1C0C3E2-D3F2-4562-AD10-6DA73FE45DC6}" srcOrd="0" destOrd="0" presId="urn:microsoft.com/office/officeart/2018/5/layout/CenteredIconLabelDescriptionList"/>
    <dgm:cxn modelId="{62573D79-3A8A-3C4D-87F1-BDA376CFC85B}" type="presParOf" srcId="{FA78591D-3A4D-41C1-8343-B94745DD95C4}" destId="{B400A20A-09AD-4735-9208-39A8F9CAC79B}" srcOrd="1" destOrd="0" presId="urn:microsoft.com/office/officeart/2018/5/layout/CenteredIconLabelDescriptionList"/>
    <dgm:cxn modelId="{46460C44-394B-DC4E-B4CD-D74CB0B2E9C3}" type="presParOf" srcId="{FA78591D-3A4D-41C1-8343-B94745DD95C4}" destId="{F90AC886-E5A5-46E9-B452-A570CEA88DC2}" srcOrd="2" destOrd="0" presId="urn:microsoft.com/office/officeart/2018/5/layout/CenteredIconLabelDescriptionList"/>
    <dgm:cxn modelId="{92F3C6E5-1E85-504C-AFF6-19475C445E2B}" type="presParOf" srcId="{FA78591D-3A4D-41C1-8343-B94745DD95C4}" destId="{ABF9966A-1E6A-43EE-89AB-C42652CEF6F4}" srcOrd="3" destOrd="0" presId="urn:microsoft.com/office/officeart/2018/5/layout/CenteredIconLabelDescriptionList"/>
    <dgm:cxn modelId="{D0AD1F7E-4853-AC49-BAF2-6CC4C34DB005}" type="presParOf" srcId="{FA78591D-3A4D-41C1-8343-B94745DD95C4}" destId="{3ACDC2C1-F63D-4952-94C3-ECF2BC570E45}"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B1A12B-A4C4-4ECB-AD25-9153906894B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C2523CBD-0952-45FC-8988-F7DA92AB968E}">
      <dgm:prSet/>
      <dgm:spPr/>
      <dgm:t>
        <a:bodyPr/>
        <a:lstStyle/>
        <a:p>
          <a:r>
            <a:rPr lang="es-ES" dirty="0" err="1">
              <a:latin typeface="Calibri" panose="020F0502020204030204" pitchFamily="34" charset="0"/>
              <a:cs typeface="Calibri" panose="020F0502020204030204" pitchFamily="34" charset="0"/>
            </a:rPr>
            <a:t>Cloudflare</a:t>
          </a:r>
          <a:r>
            <a:rPr lang="es-ES" dirty="0">
              <a:latin typeface="Calibri" panose="020F0502020204030204" pitchFamily="34" charset="0"/>
              <a:cs typeface="Calibri" panose="020F0502020204030204" pitchFamily="34" charset="0"/>
            </a:rPr>
            <a:t> (</a:t>
          </a:r>
          <a:r>
            <a:rPr lang="es-ES" dirty="0" err="1">
              <a:latin typeface="Calibri" panose="020F0502020204030204" pitchFamily="34" charset="0"/>
              <a:cs typeface="Calibri" panose="020F0502020204030204" pitchFamily="34" charset="0"/>
            </a:rPr>
            <a:t>Tunel</a:t>
          </a:r>
          <a:r>
            <a:rPr lang="es-E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756112DF-CB88-4F4B-9D0D-EA9E10A3BA04}" type="parTrans" cxnId="{5B154D1C-C931-49B2-A6E0-D6574E27B9F5}">
      <dgm:prSet/>
      <dgm:spPr/>
      <dgm:t>
        <a:bodyPr/>
        <a:lstStyle/>
        <a:p>
          <a:endParaRPr lang="en-US"/>
        </a:p>
      </dgm:t>
    </dgm:pt>
    <dgm:pt modelId="{FE8D48FC-C029-4FBA-8064-D20A02F417DB}" type="sibTrans" cxnId="{5B154D1C-C931-49B2-A6E0-D6574E27B9F5}">
      <dgm:prSet/>
      <dgm:spPr/>
      <dgm:t>
        <a:bodyPr/>
        <a:lstStyle/>
        <a:p>
          <a:endParaRPr lang="en-US"/>
        </a:p>
      </dgm:t>
    </dgm:pt>
    <dgm:pt modelId="{6EAB484C-92DC-4114-A309-306078A63660}">
      <dgm:prSet/>
      <dgm:spPr/>
      <dgm:t>
        <a:bodyPr/>
        <a:lstStyle/>
        <a:p>
          <a:r>
            <a:rPr lang="es-ES" dirty="0" err="1">
              <a:latin typeface="Calibri" panose="020F0502020204030204" pitchFamily="34" charset="0"/>
              <a:cs typeface="Calibri" panose="020F0502020204030204" pitchFamily="34" charset="0"/>
            </a:rPr>
            <a:t>Traefik</a:t>
          </a:r>
          <a:r>
            <a:rPr lang="es-ES" dirty="0">
              <a:latin typeface="Calibri" panose="020F0502020204030204" pitchFamily="34" charset="0"/>
              <a:cs typeface="Calibri" panose="020F0502020204030204" pitchFamily="34" charset="0"/>
            </a:rPr>
            <a:t> (Proxy Inverso)</a:t>
          </a:r>
          <a:endParaRPr lang="en-US" dirty="0">
            <a:latin typeface="Calibri" panose="020F0502020204030204" pitchFamily="34" charset="0"/>
            <a:cs typeface="Calibri" panose="020F0502020204030204" pitchFamily="34" charset="0"/>
          </a:endParaRPr>
        </a:p>
      </dgm:t>
    </dgm:pt>
    <dgm:pt modelId="{3D1A714D-0795-4568-A3D4-BE8D63DD6A8B}" type="parTrans" cxnId="{45C99DCD-9702-4193-B413-CCB305BCCDA3}">
      <dgm:prSet/>
      <dgm:spPr/>
      <dgm:t>
        <a:bodyPr/>
        <a:lstStyle/>
        <a:p>
          <a:endParaRPr lang="en-US"/>
        </a:p>
      </dgm:t>
    </dgm:pt>
    <dgm:pt modelId="{EBDD0674-ED18-4F29-8FC5-6F3DFD24E853}" type="sibTrans" cxnId="{45C99DCD-9702-4193-B413-CCB305BCCDA3}">
      <dgm:prSet/>
      <dgm:spPr/>
      <dgm:t>
        <a:bodyPr/>
        <a:lstStyle/>
        <a:p>
          <a:endParaRPr lang="en-US"/>
        </a:p>
      </dgm:t>
    </dgm:pt>
    <dgm:pt modelId="{F4682519-C6F1-2747-8507-4919EE114351}" type="pres">
      <dgm:prSet presAssocID="{A9B1A12B-A4C4-4ECB-AD25-9153906894B2}" presName="diagram" presStyleCnt="0">
        <dgm:presLayoutVars>
          <dgm:dir/>
          <dgm:resizeHandles val="exact"/>
        </dgm:presLayoutVars>
      </dgm:prSet>
      <dgm:spPr/>
    </dgm:pt>
    <dgm:pt modelId="{E3B2F194-0AA6-5A41-B8D2-B905452E2987}" type="pres">
      <dgm:prSet presAssocID="{C2523CBD-0952-45FC-8988-F7DA92AB968E}" presName="node" presStyleLbl="node1" presStyleIdx="0" presStyleCnt="2">
        <dgm:presLayoutVars>
          <dgm:bulletEnabled val="1"/>
        </dgm:presLayoutVars>
      </dgm:prSet>
      <dgm:spPr/>
    </dgm:pt>
    <dgm:pt modelId="{2B0125F2-571D-EF47-8F93-D38814B13794}" type="pres">
      <dgm:prSet presAssocID="{FE8D48FC-C029-4FBA-8064-D20A02F417DB}" presName="sibTrans" presStyleCnt="0"/>
      <dgm:spPr/>
    </dgm:pt>
    <dgm:pt modelId="{36342160-4425-1B4F-9B60-2B5983A6F79C}" type="pres">
      <dgm:prSet presAssocID="{6EAB484C-92DC-4114-A309-306078A63660}" presName="node" presStyleLbl="node1" presStyleIdx="1" presStyleCnt="2">
        <dgm:presLayoutVars>
          <dgm:bulletEnabled val="1"/>
        </dgm:presLayoutVars>
      </dgm:prSet>
      <dgm:spPr/>
    </dgm:pt>
  </dgm:ptLst>
  <dgm:cxnLst>
    <dgm:cxn modelId="{5B154D1C-C931-49B2-A6E0-D6574E27B9F5}" srcId="{A9B1A12B-A4C4-4ECB-AD25-9153906894B2}" destId="{C2523CBD-0952-45FC-8988-F7DA92AB968E}" srcOrd="0" destOrd="0" parTransId="{756112DF-CB88-4F4B-9D0D-EA9E10A3BA04}" sibTransId="{FE8D48FC-C029-4FBA-8064-D20A02F417DB}"/>
    <dgm:cxn modelId="{58393A5E-5246-124D-934B-C3081D2F1F54}" type="presOf" srcId="{A9B1A12B-A4C4-4ECB-AD25-9153906894B2}" destId="{F4682519-C6F1-2747-8507-4919EE114351}" srcOrd="0" destOrd="0" presId="urn:microsoft.com/office/officeart/2005/8/layout/default"/>
    <dgm:cxn modelId="{55F9C8AD-F8F7-024B-A2CF-93A089A9B997}" type="presOf" srcId="{C2523CBD-0952-45FC-8988-F7DA92AB968E}" destId="{E3B2F194-0AA6-5A41-B8D2-B905452E2987}" srcOrd="0" destOrd="0" presId="urn:microsoft.com/office/officeart/2005/8/layout/default"/>
    <dgm:cxn modelId="{53F99CC8-D4BD-4440-AB3B-9AF47A51EBD9}" type="presOf" srcId="{6EAB484C-92DC-4114-A309-306078A63660}" destId="{36342160-4425-1B4F-9B60-2B5983A6F79C}" srcOrd="0" destOrd="0" presId="urn:microsoft.com/office/officeart/2005/8/layout/default"/>
    <dgm:cxn modelId="{45C99DCD-9702-4193-B413-CCB305BCCDA3}" srcId="{A9B1A12B-A4C4-4ECB-AD25-9153906894B2}" destId="{6EAB484C-92DC-4114-A309-306078A63660}" srcOrd="1" destOrd="0" parTransId="{3D1A714D-0795-4568-A3D4-BE8D63DD6A8B}" sibTransId="{EBDD0674-ED18-4F29-8FC5-6F3DFD24E853}"/>
    <dgm:cxn modelId="{E9901ED9-9AA1-7642-B27A-0DB0D99FB3C9}" type="presParOf" srcId="{F4682519-C6F1-2747-8507-4919EE114351}" destId="{E3B2F194-0AA6-5A41-B8D2-B905452E2987}" srcOrd="0" destOrd="0" presId="urn:microsoft.com/office/officeart/2005/8/layout/default"/>
    <dgm:cxn modelId="{AF7EB3A5-DCD3-F94E-BF27-7925328100A0}" type="presParOf" srcId="{F4682519-C6F1-2747-8507-4919EE114351}" destId="{2B0125F2-571D-EF47-8F93-D38814B13794}" srcOrd="1" destOrd="0" presId="urn:microsoft.com/office/officeart/2005/8/layout/default"/>
    <dgm:cxn modelId="{3F267E7D-CC01-AB45-9926-56D54A47C5C1}" type="presParOf" srcId="{F4682519-C6F1-2747-8507-4919EE114351}" destId="{36342160-4425-1B4F-9B60-2B5983A6F79C}"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054CF5-0F62-47CA-904F-8A13E922233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AD1E5E9-9959-4B04-A793-0C78364453F0}">
      <dgm:prSet/>
      <dgm:spPr/>
      <dgm:t>
        <a:bodyPr/>
        <a:lstStyle/>
        <a:p>
          <a:r>
            <a:rPr lang="es-ES"/>
            <a:t>Protección de datos</a:t>
          </a:r>
          <a:endParaRPr lang="en-US"/>
        </a:p>
      </dgm:t>
    </dgm:pt>
    <dgm:pt modelId="{F096286C-9766-4245-BB0A-541EC7B7F0AA}" type="parTrans" cxnId="{49AFF6FF-E272-4283-8880-CD5B6B4574E4}">
      <dgm:prSet/>
      <dgm:spPr/>
      <dgm:t>
        <a:bodyPr/>
        <a:lstStyle/>
        <a:p>
          <a:endParaRPr lang="en-US"/>
        </a:p>
      </dgm:t>
    </dgm:pt>
    <dgm:pt modelId="{D01688EF-22A2-4E8A-AE67-329783E8A540}" type="sibTrans" cxnId="{49AFF6FF-E272-4283-8880-CD5B6B4574E4}">
      <dgm:prSet/>
      <dgm:spPr/>
      <dgm:t>
        <a:bodyPr/>
        <a:lstStyle/>
        <a:p>
          <a:endParaRPr lang="en-US"/>
        </a:p>
      </dgm:t>
    </dgm:pt>
    <dgm:pt modelId="{49A449F3-B036-4738-8FA4-D32A81F87D1F}">
      <dgm:prSet/>
      <dgm:spPr/>
      <dgm:t>
        <a:bodyPr/>
        <a:lstStyle/>
        <a:p>
          <a:r>
            <a:rPr lang="es-ES"/>
            <a:t>Promoción del bien común</a:t>
          </a:r>
          <a:endParaRPr lang="en-US"/>
        </a:p>
      </dgm:t>
    </dgm:pt>
    <dgm:pt modelId="{DE5F7006-246E-4A6E-97F6-27B96E52BD19}" type="parTrans" cxnId="{710328C6-E11B-4783-B692-C6A0AB1CDD5B}">
      <dgm:prSet/>
      <dgm:spPr/>
      <dgm:t>
        <a:bodyPr/>
        <a:lstStyle/>
        <a:p>
          <a:endParaRPr lang="en-US"/>
        </a:p>
      </dgm:t>
    </dgm:pt>
    <dgm:pt modelId="{AFCEA3C6-79D6-42D0-847A-840B9C926EA1}" type="sibTrans" cxnId="{710328C6-E11B-4783-B692-C6A0AB1CDD5B}">
      <dgm:prSet/>
      <dgm:spPr/>
      <dgm:t>
        <a:bodyPr/>
        <a:lstStyle/>
        <a:p>
          <a:endParaRPr lang="en-US"/>
        </a:p>
      </dgm:t>
    </dgm:pt>
    <dgm:pt modelId="{7158BF80-AC86-4102-B227-5893AFB92DF9}">
      <dgm:prSet/>
      <dgm:spPr/>
      <dgm:t>
        <a:bodyPr/>
        <a:lstStyle/>
        <a:p>
          <a:r>
            <a:rPr lang="es-ES"/>
            <a:t>Inclusividad y Accesibilidad</a:t>
          </a:r>
          <a:endParaRPr lang="en-US"/>
        </a:p>
      </dgm:t>
    </dgm:pt>
    <dgm:pt modelId="{574B351F-13E1-4C01-B27E-638131E00948}" type="parTrans" cxnId="{941AC3FC-B79D-48FD-89C7-1D4EFE9020C0}">
      <dgm:prSet/>
      <dgm:spPr/>
      <dgm:t>
        <a:bodyPr/>
        <a:lstStyle/>
        <a:p>
          <a:endParaRPr lang="en-US"/>
        </a:p>
      </dgm:t>
    </dgm:pt>
    <dgm:pt modelId="{A2E544C1-3A18-469B-99E1-56E4EE74B8DF}" type="sibTrans" cxnId="{941AC3FC-B79D-48FD-89C7-1D4EFE9020C0}">
      <dgm:prSet/>
      <dgm:spPr/>
      <dgm:t>
        <a:bodyPr/>
        <a:lstStyle/>
        <a:p>
          <a:endParaRPr lang="en-US"/>
        </a:p>
      </dgm:t>
    </dgm:pt>
    <dgm:pt modelId="{3008AD48-BC29-9240-8922-0F8C5D2D53DC}" type="pres">
      <dgm:prSet presAssocID="{5D054CF5-0F62-47CA-904F-8A13E9222331}" presName="diagram" presStyleCnt="0">
        <dgm:presLayoutVars>
          <dgm:dir/>
          <dgm:resizeHandles val="exact"/>
        </dgm:presLayoutVars>
      </dgm:prSet>
      <dgm:spPr/>
    </dgm:pt>
    <dgm:pt modelId="{E77CD6F2-0260-254C-A4F5-F07E336B4834}" type="pres">
      <dgm:prSet presAssocID="{0AD1E5E9-9959-4B04-A793-0C78364453F0}" presName="node" presStyleLbl="node1" presStyleIdx="0" presStyleCnt="3">
        <dgm:presLayoutVars>
          <dgm:bulletEnabled val="1"/>
        </dgm:presLayoutVars>
      </dgm:prSet>
      <dgm:spPr/>
    </dgm:pt>
    <dgm:pt modelId="{DE92C8BA-3A05-B644-96A4-FD05B3FBF820}" type="pres">
      <dgm:prSet presAssocID="{D01688EF-22A2-4E8A-AE67-329783E8A540}" presName="sibTrans" presStyleCnt="0"/>
      <dgm:spPr/>
    </dgm:pt>
    <dgm:pt modelId="{BFDA5012-7BC6-B14C-BD82-BA82EDC1D256}" type="pres">
      <dgm:prSet presAssocID="{49A449F3-B036-4738-8FA4-D32A81F87D1F}" presName="node" presStyleLbl="node1" presStyleIdx="1" presStyleCnt="3">
        <dgm:presLayoutVars>
          <dgm:bulletEnabled val="1"/>
        </dgm:presLayoutVars>
      </dgm:prSet>
      <dgm:spPr/>
    </dgm:pt>
    <dgm:pt modelId="{064955F8-E16A-AE4F-B3FA-9CF96022272A}" type="pres">
      <dgm:prSet presAssocID="{AFCEA3C6-79D6-42D0-847A-840B9C926EA1}" presName="sibTrans" presStyleCnt="0"/>
      <dgm:spPr/>
    </dgm:pt>
    <dgm:pt modelId="{59CB0D44-8B70-E048-8D0F-BC8707E37DCB}" type="pres">
      <dgm:prSet presAssocID="{7158BF80-AC86-4102-B227-5893AFB92DF9}" presName="node" presStyleLbl="node1" presStyleIdx="2" presStyleCnt="3">
        <dgm:presLayoutVars>
          <dgm:bulletEnabled val="1"/>
        </dgm:presLayoutVars>
      </dgm:prSet>
      <dgm:spPr/>
    </dgm:pt>
  </dgm:ptLst>
  <dgm:cxnLst>
    <dgm:cxn modelId="{1C8CBC26-DF1B-A945-9B52-1075975F9708}" type="presOf" srcId="{5D054CF5-0F62-47CA-904F-8A13E9222331}" destId="{3008AD48-BC29-9240-8922-0F8C5D2D53DC}" srcOrd="0" destOrd="0" presId="urn:microsoft.com/office/officeart/2005/8/layout/default"/>
    <dgm:cxn modelId="{A7B8AB56-CB49-6349-8039-418FDA3D0763}" type="presOf" srcId="{7158BF80-AC86-4102-B227-5893AFB92DF9}" destId="{59CB0D44-8B70-E048-8D0F-BC8707E37DCB}" srcOrd="0" destOrd="0" presId="urn:microsoft.com/office/officeart/2005/8/layout/default"/>
    <dgm:cxn modelId="{B6374EA4-75B3-4247-8DAE-C938223AB36E}" type="presOf" srcId="{49A449F3-B036-4738-8FA4-D32A81F87D1F}" destId="{BFDA5012-7BC6-B14C-BD82-BA82EDC1D256}" srcOrd="0" destOrd="0" presId="urn:microsoft.com/office/officeart/2005/8/layout/default"/>
    <dgm:cxn modelId="{2DE0A8AF-9A6B-744A-9E72-D7D2C0E36641}" type="presOf" srcId="{0AD1E5E9-9959-4B04-A793-0C78364453F0}" destId="{E77CD6F2-0260-254C-A4F5-F07E336B4834}" srcOrd="0" destOrd="0" presId="urn:microsoft.com/office/officeart/2005/8/layout/default"/>
    <dgm:cxn modelId="{710328C6-E11B-4783-B692-C6A0AB1CDD5B}" srcId="{5D054CF5-0F62-47CA-904F-8A13E9222331}" destId="{49A449F3-B036-4738-8FA4-D32A81F87D1F}" srcOrd="1" destOrd="0" parTransId="{DE5F7006-246E-4A6E-97F6-27B96E52BD19}" sibTransId="{AFCEA3C6-79D6-42D0-847A-840B9C926EA1}"/>
    <dgm:cxn modelId="{941AC3FC-B79D-48FD-89C7-1D4EFE9020C0}" srcId="{5D054CF5-0F62-47CA-904F-8A13E9222331}" destId="{7158BF80-AC86-4102-B227-5893AFB92DF9}" srcOrd="2" destOrd="0" parTransId="{574B351F-13E1-4C01-B27E-638131E00948}" sibTransId="{A2E544C1-3A18-469B-99E1-56E4EE74B8DF}"/>
    <dgm:cxn modelId="{49AFF6FF-E272-4283-8880-CD5B6B4574E4}" srcId="{5D054CF5-0F62-47CA-904F-8A13E9222331}" destId="{0AD1E5E9-9959-4B04-A793-0C78364453F0}" srcOrd="0" destOrd="0" parTransId="{F096286C-9766-4245-BB0A-541EC7B7F0AA}" sibTransId="{D01688EF-22A2-4E8A-AE67-329783E8A540}"/>
    <dgm:cxn modelId="{578D00C7-FDD2-884A-B30C-2D13625CA1BB}" type="presParOf" srcId="{3008AD48-BC29-9240-8922-0F8C5D2D53DC}" destId="{E77CD6F2-0260-254C-A4F5-F07E336B4834}" srcOrd="0" destOrd="0" presId="urn:microsoft.com/office/officeart/2005/8/layout/default"/>
    <dgm:cxn modelId="{8EC08953-18CA-0B44-ABA7-267D41C523CF}" type="presParOf" srcId="{3008AD48-BC29-9240-8922-0F8C5D2D53DC}" destId="{DE92C8BA-3A05-B644-96A4-FD05B3FBF820}" srcOrd="1" destOrd="0" presId="urn:microsoft.com/office/officeart/2005/8/layout/default"/>
    <dgm:cxn modelId="{EA4CDF00-4A7D-E942-AC20-9EC77DE5C745}" type="presParOf" srcId="{3008AD48-BC29-9240-8922-0F8C5D2D53DC}" destId="{BFDA5012-7BC6-B14C-BD82-BA82EDC1D256}" srcOrd="2" destOrd="0" presId="urn:microsoft.com/office/officeart/2005/8/layout/default"/>
    <dgm:cxn modelId="{70C991CF-2C7B-E244-A143-23334F02BEE4}" type="presParOf" srcId="{3008AD48-BC29-9240-8922-0F8C5D2D53DC}" destId="{064955F8-E16A-AE4F-B3FA-9CF96022272A}" srcOrd="3" destOrd="0" presId="urn:microsoft.com/office/officeart/2005/8/layout/default"/>
    <dgm:cxn modelId="{4B098735-A74A-9A48-9584-5EB3B76D27CC}" type="presParOf" srcId="{3008AD48-BC29-9240-8922-0F8C5D2D53DC}" destId="{59CB0D44-8B70-E048-8D0F-BC8707E37DC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DD1BC7-3558-487F-9DB2-A489B4DAF23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F4BD1D8-2B53-4539-AAF8-C3329F0D094D}">
      <dgm:prSet/>
      <dgm:spPr/>
      <dgm:t>
        <a:bodyPr/>
        <a:lstStyle/>
        <a:p>
          <a:pPr algn="ctr">
            <a:lnSpc>
              <a:spcPct val="100000"/>
            </a:lnSpc>
            <a:defRPr b="1"/>
          </a:pPr>
          <a:r>
            <a:rPr lang="es-ES" dirty="0"/>
            <a:t>Objetivo Principal</a:t>
          </a:r>
          <a:endParaRPr lang="en-US" dirty="0"/>
        </a:p>
      </dgm:t>
    </dgm:pt>
    <dgm:pt modelId="{71F431BE-F8AF-4C78-B03D-86BE1F76CC8F}" type="parTrans" cxnId="{CB8D8628-6D1F-44DC-90FF-9DB3459E516D}">
      <dgm:prSet/>
      <dgm:spPr/>
      <dgm:t>
        <a:bodyPr/>
        <a:lstStyle/>
        <a:p>
          <a:endParaRPr lang="en-US"/>
        </a:p>
      </dgm:t>
    </dgm:pt>
    <dgm:pt modelId="{CF08DE4C-CB34-4425-AA32-AB920249689F}" type="sibTrans" cxnId="{CB8D8628-6D1F-44DC-90FF-9DB3459E516D}">
      <dgm:prSet/>
      <dgm:spPr/>
      <dgm:t>
        <a:bodyPr/>
        <a:lstStyle/>
        <a:p>
          <a:endParaRPr lang="en-US"/>
        </a:p>
      </dgm:t>
    </dgm:pt>
    <dgm:pt modelId="{3DA781F5-B1F7-48D0-B860-EA6C52FAA67E}">
      <dgm:prSet/>
      <dgm:spPr/>
      <dgm:t>
        <a:bodyPr/>
        <a:lstStyle/>
        <a:p>
          <a:pPr algn="ctr">
            <a:lnSpc>
              <a:spcPct val="100000"/>
            </a:lnSpc>
            <a:defRPr b="1"/>
          </a:pPr>
          <a:r>
            <a:rPr lang="es-ES" dirty="0"/>
            <a:t>Objetivos Específicos</a:t>
          </a:r>
          <a:endParaRPr lang="en-US" dirty="0"/>
        </a:p>
      </dgm:t>
    </dgm:pt>
    <dgm:pt modelId="{BC5AFAE0-3B32-4A62-A7D3-73D43ED30FF6}" type="parTrans" cxnId="{1707204F-CF16-4709-ADCC-B6968BF5DE00}">
      <dgm:prSet/>
      <dgm:spPr/>
      <dgm:t>
        <a:bodyPr/>
        <a:lstStyle/>
        <a:p>
          <a:endParaRPr lang="en-US"/>
        </a:p>
      </dgm:t>
    </dgm:pt>
    <dgm:pt modelId="{1D322665-0174-4F87-BF6E-6681F26ECEAF}" type="sibTrans" cxnId="{1707204F-CF16-4709-ADCC-B6968BF5DE00}">
      <dgm:prSet/>
      <dgm:spPr/>
      <dgm:t>
        <a:bodyPr/>
        <a:lstStyle/>
        <a:p>
          <a:endParaRPr lang="en-US"/>
        </a:p>
      </dgm:t>
    </dgm:pt>
    <dgm:pt modelId="{DA398AED-9D30-4C77-8061-91995859F5BD}">
      <dgm:prSet/>
      <dgm:spPr/>
      <dgm:t>
        <a:bodyPr/>
        <a:lstStyle/>
        <a:p>
          <a:pPr>
            <a:lnSpc>
              <a:spcPct val="100000"/>
            </a:lnSpc>
          </a:pPr>
          <a:r>
            <a:rPr lang="es-ES" dirty="0"/>
            <a:t>OB1</a:t>
          </a:r>
          <a:endParaRPr lang="en-US" dirty="0"/>
        </a:p>
      </dgm:t>
    </dgm:pt>
    <dgm:pt modelId="{78C36F38-DF99-4C25-A49F-682931A3D80F}" type="parTrans" cxnId="{2988A69E-8F02-47A0-B8C7-5149CB42E2D9}">
      <dgm:prSet/>
      <dgm:spPr/>
      <dgm:t>
        <a:bodyPr/>
        <a:lstStyle/>
        <a:p>
          <a:endParaRPr lang="en-US"/>
        </a:p>
      </dgm:t>
    </dgm:pt>
    <dgm:pt modelId="{D56A4BA5-2ABF-4748-84EB-F871787E0528}" type="sibTrans" cxnId="{2988A69E-8F02-47A0-B8C7-5149CB42E2D9}">
      <dgm:prSet/>
      <dgm:spPr/>
      <dgm:t>
        <a:bodyPr/>
        <a:lstStyle/>
        <a:p>
          <a:endParaRPr lang="en-US"/>
        </a:p>
      </dgm:t>
    </dgm:pt>
    <dgm:pt modelId="{BD7A1A6C-92F7-4974-954D-2B8254845A1B}">
      <dgm:prSet/>
      <dgm:spPr/>
      <dgm:t>
        <a:bodyPr/>
        <a:lstStyle/>
        <a:p>
          <a:pPr>
            <a:lnSpc>
              <a:spcPct val="100000"/>
            </a:lnSpc>
          </a:pPr>
          <a:r>
            <a:rPr lang="es-ES" dirty="0"/>
            <a:t>OB2</a:t>
          </a:r>
          <a:endParaRPr lang="en-US" dirty="0"/>
        </a:p>
      </dgm:t>
    </dgm:pt>
    <dgm:pt modelId="{333AAAB7-429C-4719-BBD8-1027DC6358A2}" type="parTrans" cxnId="{1C86B0FF-A344-4A32-82FA-A90387BB794D}">
      <dgm:prSet/>
      <dgm:spPr/>
      <dgm:t>
        <a:bodyPr/>
        <a:lstStyle/>
        <a:p>
          <a:endParaRPr lang="en-US"/>
        </a:p>
      </dgm:t>
    </dgm:pt>
    <dgm:pt modelId="{501C3518-611C-4E13-A585-C39867E2D073}" type="sibTrans" cxnId="{1C86B0FF-A344-4A32-82FA-A90387BB794D}">
      <dgm:prSet/>
      <dgm:spPr/>
      <dgm:t>
        <a:bodyPr/>
        <a:lstStyle/>
        <a:p>
          <a:endParaRPr lang="en-US"/>
        </a:p>
      </dgm:t>
    </dgm:pt>
    <dgm:pt modelId="{94F3CA9E-7471-4C7B-A9E3-6930D892BE95}">
      <dgm:prSet/>
      <dgm:spPr/>
      <dgm:t>
        <a:bodyPr/>
        <a:lstStyle/>
        <a:p>
          <a:pPr>
            <a:lnSpc>
              <a:spcPct val="100000"/>
            </a:lnSpc>
          </a:pPr>
          <a:r>
            <a:rPr lang="es-ES" dirty="0"/>
            <a:t>OB3</a:t>
          </a:r>
          <a:endParaRPr lang="en-US" dirty="0"/>
        </a:p>
      </dgm:t>
    </dgm:pt>
    <dgm:pt modelId="{A404460C-769B-43BE-90AC-8F36B0AEABBE}" type="parTrans" cxnId="{EB57D0D4-8B8B-4E64-A696-67AD0A66DEB8}">
      <dgm:prSet/>
      <dgm:spPr/>
      <dgm:t>
        <a:bodyPr/>
        <a:lstStyle/>
        <a:p>
          <a:endParaRPr lang="en-US"/>
        </a:p>
      </dgm:t>
    </dgm:pt>
    <dgm:pt modelId="{298C4DE5-9CA0-4F1B-8634-64277785509B}" type="sibTrans" cxnId="{EB57D0D4-8B8B-4E64-A696-67AD0A66DEB8}">
      <dgm:prSet/>
      <dgm:spPr/>
      <dgm:t>
        <a:bodyPr/>
        <a:lstStyle/>
        <a:p>
          <a:endParaRPr lang="en-US"/>
        </a:p>
      </dgm:t>
    </dgm:pt>
    <dgm:pt modelId="{406DB83F-CF9F-480F-A863-D4ACBC444649}">
      <dgm:prSet/>
      <dgm:spPr/>
      <dgm:t>
        <a:bodyPr/>
        <a:lstStyle/>
        <a:p>
          <a:pPr>
            <a:lnSpc>
              <a:spcPct val="100000"/>
            </a:lnSpc>
          </a:pPr>
          <a:r>
            <a:rPr lang="es-ES" dirty="0"/>
            <a:t>OB4</a:t>
          </a:r>
          <a:endParaRPr lang="en-US" dirty="0"/>
        </a:p>
      </dgm:t>
    </dgm:pt>
    <dgm:pt modelId="{E9347BD8-4CB6-4213-9A15-1D99EA0857B4}" type="parTrans" cxnId="{AE4B6C9B-D652-4883-8CE7-E07D4F03CD43}">
      <dgm:prSet/>
      <dgm:spPr/>
      <dgm:t>
        <a:bodyPr/>
        <a:lstStyle/>
        <a:p>
          <a:endParaRPr lang="en-US"/>
        </a:p>
      </dgm:t>
    </dgm:pt>
    <dgm:pt modelId="{2C3D2D2B-9F87-441F-B700-05FD895C62E3}" type="sibTrans" cxnId="{AE4B6C9B-D652-4883-8CE7-E07D4F03CD43}">
      <dgm:prSet/>
      <dgm:spPr/>
      <dgm:t>
        <a:bodyPr/>
        <a:lstStyle/>
        <a:p>
          <a:endParaRPr lang="en-US"/>
        </a:p>
      </dgm:t>
    </dgm:pt>
    <dgm:pt modelId="{FD14568C-193D-4268-BECD-1ED71AE9C950}">
      <dgm:prSet/>
      <dgm:spPr/>
      <dgm:t>
        <a:bodyPr/>
        <a:lstStyle/>
        <a:p>
          <a:pPr>
            <a:lnSpc>
              <a:spcPct val="100000"/>
            </a:lnSpc>
          </a:pPr>
          <a:r>
            <a:rPr lang="es-ES" dirty="0"/>
            <a:t>OB5</a:t>
          </a:r>
          <a:endParaRPr lang="en-US" dirty="0"/>
        </a:p>
      </dgm:t>
    </dgm:pt>
    <dgm:pt modelId="{90919BDA-22B9-40C5-9DDB-424D8CC6D05F}" type="parTrans" cxnId="{969C1FD6-9336-4EFA-BF5E-08F18F4200F9}">
      <dgm:prSet/>
      <dgm:spPr/>
      <dgm:t>
        <a:bodyPr/>
        <a:lstStyle/>
        <a:p>
          <a:endParaRPr lang="en-US"/>
        </a:p>
      </dgm:t>
    </dgm:pt>
    <dgm:pt modelId="{2D188086-1C76-4EC6-AA7A-F52F311078F6}" type="sibTrans" cxnId="{969C1FD6-9336-4EFA-BF5E-08F18F4200F9}">
      <dgm:prSet/>
      <dgm:spPr/>
      <dgm:t>
        <a:bodyPr/>
        <a:lstStyle/>
        <a:p>
          <a:endParaRPr lang="en-US"/>
        </a:p>
      </dgm:t>
    </dgm:pt>
    <dgm:pt modelId="{C749C711-FB41-44B4-B8F3-E3D807E23187}" type="pres">
      <dgm:prSet presAssocID="{65DD1BC7-3558-487F-9DB2-A489B4DAF23B}" presName="root" presStyleCnt="0">
        <dgm:presLayoutVars>
          <dgm:dir/>
          <dgm:resizeHandles val="exact"/>
        </dgm:presLayoutVars>
      </dgm:prSet>
      <dgm:spPr/>
    </dgm:pt>
    <dgm:pt modelId="{E4B2747D-4F46-4BF3-90BA-5F98918C8327}" type="pres">
      <dgm:prSet presAssocID="{0F4BD1D8-2B53-4539-AAF8-C3329F0D094D}" presName="compNode" presStyleCnt="0"/>
      <dgm:spPr/>
    </dgm:pt>
    <dgm:pt modelId="{1E8CA3C3-6FF8-488A-A936-6A8E6343E306}" type="pres">
      <dgm:prSet presAssocID="{0F4BD1D8-2B53-4539-AAF8-C3329F0D094D}" presName="iconRect" presStyleLbl="node1" presStyleIdx="0" presStyleCnt="2" custLinFactNeighborX="91338" custLinFactNeighborY="-10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3859501E-D608-4F6F-82C1-41910F47584E}" type="pres">
      <dgm:prSet presAssocID="{0F4BD1D8-2B53-4539-AAF8-C3329F0D094D}" presName="iconSpace" presStyleCnt="0"/>
      <dgm:spPr/>
    </dgm:pt>
    <dgm:pt modelId="{2EDB94E8-C2C9-4947-BE44-07CE0679F394}" type="pres">
      <dgm:prSet presAssocID="{0F4BD1D8-2B53-4539-AAF8-C3329F0D094D}" presName="parTx" presStyleLbl="revTx" presStyleIdx="0" presStyleCnt="4">
        <dgm:presLayoutVars>
          <dgm:chMax val="0"/>
          <dgm:chPref val="0"/>
        </dgm:presLayoutVars>
      </dgm:prSet>
      <dgm:spPr/>
    </dgm:pt>
    <dgm:pt modelId="{EC2BF39B-F8DF-447D-94A1-7A735AE8338C}" type="pres">
      <dgm:prSet presAssocID="{0F4BD1D8-2B53-4539-AAF8-C3329F0D094D}" presName="txSpace" presStyleCnt="0"/>
      <dgm:spPr/>
    </dgm:pt>
    <dgm:pt modelId="{50E0DD37-B612-401D-B05D-AB10588E6F0A}" type="pres">
      <dgm:prSet presAssocID="{0F4BD1D8-2B53-4539-AAF8-C3329F0D094D}" presName="desTx" presStyleLbl="revTx" presStyleIdx="1" presStyleCnt="4">
        <dgm:presLayoutVars/>
      </dgm:prSet>
      <dgm:spPr/>
    </dgm:pt>
    <dgm:pt modelId="{B936CFC5-48E7-4D61-BC32-9C4FEC519C92}" type="pres">
      <dgm:prSet presAssocID="{CF08DE4C-CB34-4425-AA32-AB920249689F}" presName="sibTrans" presStyleCnt="0"/>
      <dgm:spPr/>
    </dgm:pt>
    <dgm:pt modelId="{2268E948-8139-47FB-9E24-1824784CBF98}" type="pres">
      <dgm:prSet presAssocID="{3DA781F5-B1F7-48D0-B860-EA6C52FAA67E}" presName="compNode" presStyleCnt="0"/>
      <dgm:spPr/>
    </dgm:pt>
    <dgm:pt modelId="{DDE55567-469D-4CEC-A0DD-5DFDC13AA4F5}" type="pres">
      <dgm:prSet presAssocID="{3DA781F5-B1F7-48D0-B860-EA6C52FAA67E}" presName="iconRect" presStyleLbl="node1" presStyleIdx="1" presStyleCnt="2" custLinFactX="19575" custLinFactNeighborX="100000" custLinFactNeighborY="-10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tical disc"/>
        </a:ext>
      </dgm:extLst>
    </dgm:pt>
    <dgm:pt modelId="{844DC737-F395-4FA6-A315-05F9D60685E0}" type="pres">
      <dgm:prSet presAssocID="{3DA781F5-B1F7-48D0-B860-EA6C52FAA67E}" presName="iconSpace" presStyleCnt="0"/>
      <dgm:spPr/>
    </dgm:pt>
    <dgm:pt modelId="{7811C5DB-14ED-477C-B717-60E68D0C9340}" type="pres">
      <dgm:prSet presAssocID="{3DA781F5-B1F7-48D0-B860-EA6C52FAA67E}" presName="parTx" presStyleLbl="revTx" presStyleIdx="2" presStyleCnt="4" custLinFactNeighborX="8681" custLinFactNeighborY="-923">
        <dgm:presLayoutVars>
          <dgm:chMax val="0"/>
          <dgm:chPref val="0"/>
        </dgm:presLayoutVars>
      </dgm:prSet>
      <dgm:spPr/>
    </dgm:pt>
    <dgm:pt modelId="{7298908B-1432-41AF-BD7C-4671EBC5BB37}" type="pres">
      <dgm:prSet presAssocID="{3DA781F5-B1F7-48D0-B860-EA6C52FAA67E}" presName="txSpace" presStyleCnt="0"/>
      <dgm:spPr/>
    </dgm:pt>
    <dgm:pt modelId="{221D701F-13AB-4E10-A7D2-26E124CB1028}" type="pres">
      <dgm:prSet presAssocID="{3DA781F5-B1F7-48D0-B860-EA6C52FAA67E}" presName="desTx" presStyleLbl="revTx" presStyleIdx="3" presStyleCnt="4">
        <dgm:presLayoutVars/>
      </dgm:prSet>
      <dgm:spPr/>
    </dgm:pt>
  </dgm:ptLst>
  <dgm:cxnLst>
    <dgm:cxn modelId="{CB8D8628-6D1F-44DC-90FF-9DB3459E516D}" srcId="{65DD1BC7-3558-487F-9DB2-A489B4DAF23B}" destId="{0F4BD1D8-2B53-4539-AAF8-C3329F0D094D}" srcOrd="0" destOrd="0" parTransId="{71F431BE-F8AF-4C78-B03D-86BE1F76CC8F}" sibTransId="{CF08DE4C-CB34-4425-AA32-AB920249689F}"/>
    <dgm:cxn modelId="{F347192F-8182-4D0C-99DC-F869761DBC8F}" type="presOf" srcId="{0F4BD1D8-2B53-4539-AAF8-C3329F0D094D}" destId="{2EDB94E8-C2C9-4947-BE44-07CE0679F394}" srcOrd="0" destOrd="0" presId="urn:microsoft.com/office/officeart/2018/2/layout/IconLabelDescriptionList"/>
    <dgm:cxn modelId="{ED597B2F-38E7-4487-BE95-C1B98B5F604C}" type="presOf" srcId="{65DD1BC7-3558-487F-9DB2-A489B4DAF23B}" destId="{C749C711-FB41-44B4-B8F3-E3D807E23187}" srcOrd="0" destOrd="0" presId="urn:microsoft.com/office/officeart/2018/2/layout/IconLabelDescriptionList"/>
    <dgm:cxn modelId="{F697963A-CC96-4534-B8DA-5ACA3D37AD33}" type="presOf" srcId="{3DA781F5-B1F7-48D0-B860-EA6C52FAA67E}" destId="{7811C5DB-14ED-477C-B717-60E68D0C9340}" srcOrd="0" destOrd="0" presId="urn:microsoft.com/office/officeart/2018/2/layout/IconLabelDescriptionList"/>
    <dgm:cxn modelId="{1707204F-CF16-4709-ADCC-B6968BF5DE00}" srcId="{65DD1BC7-3558-487F-9DB2-A489B4DAF23B}" destId="{3DA781F5-B1F7-48D0-B860-EA6C52FAA67E}" srcOrd="1" destOrd="0" parTransId="{BC5AFAE0-3B32-4A62-A7D3-73D43ED30FF6}" sibTransId="{1D322665-0174-4F87-BF6E-6681F26ECEAF}"/>
    <dgm:cxn modelId="{D188CB69-5288-4BC7-923C-286464C3DAF3}" type="presOf" srcId="{94F3CA9E-7471-4C7B-A9E3-6930D892BE95}" destId="{221D701F-13AB-4E10-A7D2-26E124CB1028}" srcOrd="0" destOrd="2" presId="urn:microsoft.com/office/officeart/2018/2/layout/IconLabelDescriptionList"/>
    <dgm:cxn modelId="{A6CD686D-9C67-4FD8-812C-FB55A3278C08}" type="presOf" srcId="{BD7A1A6C-92F7-4974-954D-2B8254845A1B}" destId="{221D701F-13AB-4E10-A7D2-26E124CB1028}" srcOrd="0" destOrd="1" presId="urn:microsoft.com/office/officeart/2018/2/layout/IconLabelDescriptionList"/>
    <dgm:cxn modelId="{A2B16084-88E5-4096-B08C-A1D01B42DBF3}" type="presOf" srcId="{FD14568C-193D-4268-BECD-1ED71AE9C950}" destId="{221D701F-13AB-4E10-A7D2-26E124CB1028}" srcOrd="0" destOrd="4" presId="urn:microsoft.com/office/officeart/2018/2/layout/IconLabelDescriptionList"/>
    <dgm:cxn modelId="{68C22494-6263-4F29-A58A-82B6111D9193}" type="presOf" srcId="{DA398AED-9D30-4C77-8061-91995859F5BD}" destId="{221D701F-13AB-4E10-A7D2-26E124CB1028}" srcOrd="0" destOrd="0" presId="urn:microsoft.com/office/officeart/2018/2/layout/IconLabelDescriptionList"/>
    <dgm:cxn modelId="{AE4B6C9B-D652-4883-8CE7-E07D4F03CD43}" srcId="{3DA781F5-B1F7-48D0-B860-EA6C52FAA67E}" destId="{406DB83F-CF9F-480F-A863-D4ACBC444649}" srcOrd="3" destOrd="0" parTransId="{E9347BD8-4CB6-4213-9A15-1D99EA0857B4}" sibTransId="{2C3D2D2B-9F87-441F-B700-05FD895C62E3}"/>
    <dgm:cxn modelId="{032C739B-2291-4189-9B83-24CB7CB8C25B}" type="presOf" srcId="{406DB83F-CF9F-480F-A863-D4ACBC444649}" destId="{221D701F-13AB-4E10-A7D2-26E124CB1028}" srcOrd="0" destOrd="3" presId="urn:microsoft.com/office/officeart/2018/2/layout/IconLabelDescriptionList"/>
    <dgm:cxn modelId="{2988A69E-8F02-47A0-B8C7-5149CB42E2D9}" srcId="{3DA781F5-B1F7-48D0-B860-EA6C52FAA67E}" destId="{DA398AED-9D30-4C77-8061-91995859F5BD}" srcOrd="0" destOrd="0" parTransId="{78C36F38-DF99-4C25-A49F-682931A3D80F}" sibTransId="{D56A4BA5-2ABF-4748-84EB-F871787E0528}"/>
    <dgm:cxn modelId="{EB57D0D4-8B8B-4E64-A696-67AD0A66DEB8}" srcId="{3DA781F5-B1F7-48D0-B860-EA6C52FAA67E}" destId="{94F3CA9E-7471-4C7B-A9E3-6930D892BE95}" srcOrd="2" destOrd="0" parTransId="{A404460C-769B-43BE-90AC-8F36B0AEABBE}" sibTransId="{298C4DE5-9CA0-4F1B-8634-64277785509B}"/>
    <dgm:cxn modelId="{969C1FD6-9336-4EFA-BF5E-08F18F4200F9}" srcId="{3DA781F5-B1F7-48D0-B860-EA6C52FAA67E}" destId="{FD14568C-193D-4268-BECD-1ED71AE9C950}" srcOrd="4" destOrd="0" parTransId="{90919BDA-22B9-40C5-9DDB-424D8CC6D05F}" sibTransId="{2D188086-1C76-4EC6-AA7A-F52F311078F6}"/>
    <dgm:cxn modelId="{1C86B0FF-A344-4A32-82FA-A90387BB794D}" srcId="{3DA781F5-B1F7-48D0-B860-EA6C52FAA67E}" destId="{BD7A1A6C-92F7-4974-954D-2B8254845A1B}" srcOrd="1" destOrd="0" parTransId="{333AAAB7-429C-4719-BBD8-1027DC6358A2}" sibTransId="{501C3518-611C-4E13-A585-C39867E2D073}"/>
    <dgm:cxn modelId="{9666711C-6986-421A-8309-9AC3AF89E610}" type="presParOf" srcId="{C749C711-FB41-44B4-B8F3-E3D807E23187}" destId="{E4B2747D-4F46-4BF3-90BA-5F98918C8327}" srcOrd="0" destOrd="0" presId="urn:microsoft.com/office/officeart/2018/2/layout/IconLabelDescriptionList"/>
    <dgm:cxn modelId="{909701E6-E505-4C0D-927E-D04212963B58}" type="presParOf" srcId="{E4B2747D-4F46-4BF3-90BA-5F98918C8327}" destId="{1E8CA3C3-6FF8-488A-A936-6A8E6343E306}" srcOrd="0" destOrd="0" presId="urn:microsoft.com/office/officeart/2018/2/layout/IconLabelDescriptionList"/>
    <dgm:cxn modelId="{DED77BA0-206B-4776-8208-C618136EBE59}" type="presParOf" srcId="{E4B2747D-4F46-4BF3-90BA-5F98918C8327}" destId="{3859501E-D608-4F6F-82C1-41910F47584E}" srcOrd="1" destOrd="0" presId="urn:microsoft.com/office/officeart/2018/2/layout/IconLabelDescriptionList"/>
    <dgm:cxn modelId="{2FC95424-B2FD-4A67-AE21-E7C26DD2125F}" type="presParOf" srcId="{E4B2747D-4F46-4BF3-90BA-5F98918C8327}" destId="{2EDB94E8-C2C9-4947-BE44-07CE0679F394}" srcOrd="2" destOrd="0" presId="urn:microsoft.com/office/officeart/2018/2/layout/IconLabelDescriptionList"/>
    <dgm:cxn modelId="{23E07EDC-44A4-40E9-A73C-B6FB2784BA5D}" type="presParOf" srcId="{E4B2747D-4F46-4BF3-90BA-5F98918C8327}" destId="{EC2BF39B-F8DF-447D-94A1-7A735AE8338C}" srcOrd="3" destOrd="0" presId="urn:microsoft.com/office/officeart/2018/2/layout/IconLabelDescriptionList"/>
    <dgm:cxn modelId="{9D91274B-0609-4267-A95A-C71616913F41}" type="presParOf" srcId="{E4B2747D-4F46-4BF3-90BA-5F98918C8327}" destId="{50E0DD37-B612-401D-B05D-AB10588E6F0A}" srcOrd="4" destOrd="0" presId="urn:microsoft.com/office/officeart/2018/2/layout/IconLabelDescriptionList"/>
    <dgm:cxn modelId="{7E8BA4C1-62A2-4E69-8B5B-EA07DEBBB901}" type="presParOf" srcId="{C749C711-FB41-44B4-B8F3-E3D807E23187}" destId="{B936CFC5-48E7-4D61-BC32-9C4FEC519C92}" srcOrd="1" destOrd="0" presId="urn:microsoft.com/office/officeart/2018/2/layout/IconLabelDescriptionList"/>
    <dgm:cxn modelId="{7A915493-C1CB-4F88-A435-7D71704CDB29}" type="presParOf" srcId="{C749C711-FB41-44B4-B8F3-E3D807E23187}" destId="{2268E948-8139-47FB-9E24-1824784CBF98}" srcOrd="2" destOrd="0" presId="urn:microsoft.com/office/officeart/2018/2/layout/IconLabelDescriptionList"/>
    <dgm:cxn modelId="{61C3A0B5-1632-44AC-BD4E-400EE6B177C8}" type="presParOf" srcId="{2268E948-8139-47FB-9E24-1824784CBF98}" destId="{DDE55567-469D-4CEC-A0DD-5DFDC13AA4F5}" srcOrd="0" destOrd="0" presId="urn:microsoft.com/office/officeart/2018/2/layout/IconLabelDescriptionList"/>
    <dgm:cxn modelId="{DB3FA42C-5D9B-491F-922F-4A0DA5BCC9A6}" type="presParOf" srcId="{2268E948-8139-47FB-9E24-1824784CBF98}" destId="{844DC737-F395-4FA6-A315-05F9D60685E0}" srcOrd="1" destOrd="0" presId="urn:microsoft.com/office/officeart/2018/2/layout/IconLabelDescriptionList"/>
    <dgm:cxn modelId="{59C4A1C4-DEDD-41BA-905E-CF7613659F59}" type="presParOf" srcId="{2268E948-8139-47FB-9E24-1824784CBF98}" destId="{7811C5DB-14ED-477C-B717-60E68D0C9340}" srcOrd="2" destOrd="0" presId="urn:microsoft.com/office/officeart/2018/2/layout/IconLabelDescriptionList"/>
    <dgm:cxn modelId="{08087806-A78C-4DCC-AC90-9CE4AB434A8D}" type="presParOf" srcId="{2268E948-8139-47FB-9E24-1824784CBF98}" destId="{7298908B-1432-41AF-BD7C-4671EBC5BB37}" srcOrd="3" destOrd="0" presId="urn:microsoft.com/office/officeart/2018/2/layout/IconLabelDescriptionList"/>
    <dgm:cxn modelId="{162C6C3A-C18F-4313-B4A1-4B6E4F2F5AF0}" type="presParOf" srcId="{2268E948-8139-47FB-9E24-1824784CBF98}" destId="{221D701F-13AB-4E10-A7D2-26E124CB1028}" srcOrd="4" destOrd="0" presId="urn:microsoft.com/office/officeart/2018/2/layout/IconLabelDescriptionList"/>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B0911C-4FA2-4F9A-A301-76ADB80EFAEE}" type="doc">
      <dgm:prSet loTypeId="urn:microsoft.com/office/officeart/2005/8/layout/hierarchy5" loCatId="list" qsTypeId="urn:microsoft.com/office/officeart/2005/8/quickstyle/simple1" qsCatId="simple" csTypeId="urn:microsoft.com/office/officeart/2005/8/colors/accent1_2" csCatId="accent1" phldr="1"/>
      <dgm:spPr/>
      <dgm:t>
        <a:bodyPr/>
        <a:lstStyle/>
        <a:p>
          <a:endParaRPr lang="en-US"/>
        </a:p>
      </dgm:t>
    </dgm:pt>
    <dgm:pt modelId="{D7642E82-29A6-4F9C-9383-C1BC5E57AB85}">
      <dgm:prSet/>
      <dgm:spPr/>
      <dgm:t>
        <a:bodyPr/>
        <a:lstStyle/>
        <a:p>
          <a:r>
            <a:rPr lang="es-ES" dirty="0"/>
            <a:t>Desarrollo de aplicación en Android e iOS</a:t>
          </a:r>
          <a:endParaRPr lang="en-US" dirty="0"/>
        </a:p>
      </dgm:t>
    </dgm:pt>
    <dgm:pt modelId="{88C14221-A526-44DA-BA39-B431FD15CF92}" type="parTrans" cxnId="{53369A20-CA75-4CD0-96AD-3A611212D4C0}">
      <dgm:prSet/>
      <dgm:spPr/>
      <dgm:t>
        <a:bodyPr/>
        <a:lstStyle/>
        <a:p>
          <a:endParaRPr lang="en-US"/>
        </a:p>
      </dgm:t>
    </dgm:pt>
    <dgm:pt modelId="{25343BBF-BAB5-433D-86F6-DE778AC2440B}" type="sibTrans" cxnId="{53369A20-CA75-4CD0-96AD-3A611212D4C0}">
      <dgm:prSet/>
      <dgm:spPr/>
      <dgm:t>
        <a:bodyPr/>
        <a:lstStyle/>
        <a:p>
          <a:endParaRPr lang="en-US"/>
        </a:p>
      </dgm:t>
    </dgm:pt>
    <dgm:pt modelId="{6AEC7BF7-709D-4EE6-A978-61CFB9C52581}">
      <dgm:prSet/>
      <dgm:spPr/>
      <dgm:t>
        <a:bodyPr/>
        <a:lstStyle/>
        <a:p>
          <a:r>
            <a:rPr lang="es-ES" dirty="0"/>
            <a:t>Se soluciona el problema de gestión de series</a:t>
          </a:r>
          <a:endParaRPr lang="en-US" dirty="0"/>
        </a:p>
      </dgm:t>
    </dgm:pt>
    <dgm:pt modelId="{BACDB6B2-0516-4B2C-A1C8-7F224AD0F97E}" type="parTrans" cxnId="{1C263FF2-066A-4EE0-BFAE-F33205489110}">
      <dgm:prSet/>
      <dgm:spPr/>
      <dgm:t>
        <a:bodyPr/>
        <a:lstStyle/>
        <a:p>
          <a:endParaRPr lang="en-US"/>
        </a:p>
      </dgm:t>
    </dgm:pt>
    <dgm:pt modelId="{25F04F8D-BB75-47D8-B7FF-91B80F05620F}" type="sibTrans" cxnId="{1C263FF2-066A-4EE0-BFAE-F33205489110}">
      <dgm:prSet/>
      <dgm:spPr/>
      <dgm:t>
        <a:bodyPr/>
        <a:lstStyle/>
        <a:p>
          <a:endParaRPr lang="en-US"/>
        </a:p>
      </dgm:t>
    </dgm:pt>
    <dgm:pt modelId="{79274E6D-9844-474C-AA20-37ECDD3865B3}">
      <dgm:prSet/>
      <dgm:spPr/>
      <dgm:t>
        <a:bodyPr/>
        <a:lstStyle/>
        <a:p>
          <a:r>
            <a:rPr lang="es-ES" dirty="0"/>
            <a:t>Subida en el Apple Store</a:t>
          </a:r>
          <a:endParaRPr lang="en-US" dirty="0"/>
        </a:p>
      </dgm:t>
    </dgm:pt>
    <dgm:pt modelId="{FDFD7271-8942-4F34-95E3-CD716C4DE5C6}" type="parTrans" cxnId="{C7034DE9-A61D-4F6B-BCB2-FE91334885C3}">
      <dgm:prSet/>
      <dgm:spPr/>
      <dgm:t>
        <a:bodyPr/>
        <a:lstStyle/>
        <a:p>
          <a:endParaRPr lang="en-US"/>
        </a:p>
      </dgm:t>
    </dgm:pt>
    <dgm:pt modelId="{04CCFB87-2146-4CBE-9BEB-6CC7ECA7C863}" type="sibTrans" cxnId="{C7034DE9-A61D-4F6B-BCB2-FE91334885C3}">
      <dgm:prSet/>
      <dgm:spPr/>
      <dgm:t>
        <a:bodyPr/>
        <a:lstStyle/>
        <a:p>
          <a:endParaRPr lang="en-US"/>
        </a:p>
      </dgm:t>
    </dgm:pt>
    <dgm:pt modelId="{1C2AC689-F780-4EAF-9414-A610670C6DD4}">
      <dgm:prSet/>
      <dgm:spPr/>
      <dgm:t>
        <a:bodyPr/>
        <a:lstStyle/>
        <a:p>
          <a:r>
            <a:rPr lang="es-ES" dirty="0"/>
            <a:t>En Google Play está en fase de pruebas</a:t>
          </a:r>
          <a:endParaRPr lang="en-US" dirty="0"/>
        </a:p>
      </dgm:t>
    </dgm:pt>
    <dgm:pt modelId="{E9C1E48E-9257-4F45-9EA2-6E9AD06E64FC}" type="parTrans" cxnId="{DD1BA1FF-2CCB-4FA1-94FB-781FA5334EE4}">
      <dgm:prSet/>
      <dgm:spPr/>
      <dgm:t>
        <a:bodyPr/>
        <a:lstStyle/>
        <a:p>
          <a:endParaRPr lang="en-US"/>
        </a:p>
      </dgm:t>
    </dgm:pt>
    <dgm:pt modelId="{E8D0D1C0-B9D2-40C1-925A-4D42DEA2D557}" type="sibTrans" cxnId="{DD1BA1FF-2CCB-4FA1-94FB-781FA5334EE4}">
      <dgm:prSet/>
      <dgm:spPr/>
      <dgm:t>
        <a:bodyPr/>
        <a:lstStyle/>
        <a:p>
          <a:endParaRPr lang="en-US"/>
        </a:p>
      </dgm:t>
    </dgm:pt>
    <dgm:pt modelId="{A2B50F4A-61E3-434A-B920-64F396E005B8}" type="pres">
      <dgm:prSet presAssocID="{42B0911C-4FA2-4F9A-A301-76ADB80EFAEE}" presName="mainComposite" presStyleCnt="0">
        <dgm:presLayoutVars>
          <dgm:chPref val="1"/>
          <dgm:dir/>
          <dgm:animOne val="branch"/>
          <dgm:animLvl val="lvl"/>
          <dgm:resizeHandles val="exact"/>
        </dgm:presLayoutVars>
      </dgm:prSet>
      <dgm:spPr/>
    </dgm:pt>
    <dgm:pt modelId="{6E07C45A-0A85-254F-B427-E7248F30C51D}" type="pres">
      <dgm:prSet presAssocID="{42B0911C-4FA2-4F9A-A301-76ADB80EFAEE}" presName="hierFlow" presStyleCnt="0"/>
      <dgm:spPr/>
    </dgm:pt>
    <dgm:pt modelId="{7DB1AD01-A233-CF44-9BF6-2632948837CC}" type="pres">
      <dgm:prSet presAssocID="{42B0911C-4FA2-4F9A-A301-76ADB80EFAEE}" presName="firstBuf" presStyleCnt="0"/>
      <dgm:spPr/>
    </dgm:pt>
    <dgm:pt modelId="{5A7EFB22-9625-A24F-97C2-260F70FC6952}" type="pres">
      <dgm:prSet presAssocID="{42B0911C-4FA2-4F9A-A301-76ADB80EFAEE}" presName="hierChild1" presStyleCnt="0">
        <dgm:presLayoutVars>
          <dgm:chPref val="1"/>
          <dgm:animOne val="branch"/>
          <dgm:animLvl val="lvl"/>
        </dgm:presLayoutVars>
      </dgm:prSet>
      <dgm:spPr/>
    </dgm:pt>
    <dgm:pt modelId="{DD8883D6-BF3E-AD46-BB89-7CB25BCAA84D}" type="pres">
      <dgm:prSet presAssocID="{D7642E82-29A6-4F9C-9383-C1BC5E57AB85}" presName="Name17" presStyleCnt="0"/>
      <dgm:spPr/>
    </dgm:pt>
    <dgm:pt modelId="{CF08D242-F47B-7E4B-894D-83BFE02C53D9}" type="pres">
      <dgm:prSet presAssocID="{D7642E82-29A6-4F9C-9383-C1BC5E57AB85}" presName="level1Shape" presStyleLbl="node0" presStyleIdx="0" presStyleCnt="1" custLinFactNeighborX="-581" custLinFactNeighborY="-35286">
        <dgm:presLayoutVars>
          <dgm:chPref val="3"/>
        </dgm:presLayoutVars>
      </dgm:prSet>
      <dgm:spPr/>
    </dgm:pt>
    <dgm:pt modelId="{B807A9FA-375E-6E43-926D-95F87658C761}" type="pres">
      <dgm:prSet presAssocID="{D7642E82-29A6-4F9C-9383-C1BC5E57AB85}" presName="hierChild2" presStyleCnt="0"/>
      <dgm:spPr/>
    </dgm:pt>
    <dgm:pt modelId="{B10A4CF2-94EE-7440-9885-0C17BDEC8DE3}" type="pres">
      <dgm:prSet presAssocID="{FDFD7271-8942-4F34-95E3-CD716C4DE5C6}" presName="Name25" presStyleLbl="parChTrans1D2" presStyleIdx="0" presStyleCnt="2"/>
      <dgm:spPr/>
    </dgm:pt>
    <dgm:pt modelId="{2667D677-DECD-3848-B223-87FB5E8E1F61}" type="pres">
      <dgm:prSet presAssocID="{FDFD7271-8942-4F34-95E3-CD716C4DE5C6}" presName="connTx" presStyleLbl="parChTrans1D2" presStyleIdx="0" presStyleCnt="2"/>
      <dgm:spPr/>
    </dgm:pt>
    <dgm:pt modelId="{528DFD0B-F2EA-7141-B8D2-DD32C4C9E0E1}" type="pres">
      <dgm:prSet presAssocID="{79274E6D-9844-474C-AA20-37ECDD3865B3}" presName="Name30" presStyleCnt="0"/>
      <dgm:spPr/>
    </dgm:pt>
    <dgm:pt modelId="{3A4E7632-1933-A94B-9E4B-36C81FF1E8EC}" type="pres">
      <dgm:prSet presAssocID="{79274E6D-9844-474C-AA20-37ECDD3865B3}" presName="level2Shape" presStyleLbl="node2" presStyleIdx="0" presStyleCnt="2" custLinFactNeighborX="3262" custLinFactNeighborY="-63794"/>
      <dgm:spPr/>
    </dgm:pt>
    <dgm:pt modelId="{A7700887-C4F3-854D-B450-01250FAFB21E}" type="pres">
      <dgm:prSet presAssocID="{79274E6D-9844-474C-AA20-37ECDD3865B3}" presName="hierChild3" presStyleCnt="0"/>
      <dgm:spPr/>
    </dgm:pt>
    <dgm:pt modelId="{DF919801-E754-8747-81A7-C35B097401EB}" type="pres">
      <dgm:prSet presAssocID="{E9C1E48E-9257-4F45-9EA2-6E9AD06E64FC}" presName="Name25" presStyleLbl="parChTrans1D2" presStyleIdx="1" presStyleCnt="2"/>
      <dgm:spPr/>
    </dgm:pt>
    <dgm:pt modelId="{1F79830F-5927-5E41-9C5E-22603480A665}" type="pres">
      <dgm:prSet presAssocID="{E9C1E48E-9257-4F45-9EA2-6E9AD06E64FC}" presName="connTx" presStyleLbl="parChTrans1D2" presStyleIdx="1" presStyleCnt="2"/>
      <dgm:spPr/>
    </dgm:pt>
    <dgm:pt modelId="{4C856C6D-ED2A-0E48-91FD-D7D55FDCD6C2}" type="pres">
      <dgm:prSet presAssocID="{1C2AC689-F780-4EAF-9414-A610670C6DD4}" presName="Name30" presStyleCnt="0"/>
      <dgm:spPr/>
    </dgm:pt>
    <dgm:pt modelId="{3ED1CBD5-0CCC-A143-91B6-74D60AA56985}" type="pres">
      <dgm:prSet presAssocID="{1C2AC689-F780-4EAF-9414-A610670C6DD4}" presName="level2Shape" presStyleLbl="node2" presStyleIdx="1" presStyleCnt="2" custLinFactNeighborX="3262" custLinFactNeighborY="2323"/>
      <dgm:spPr/>
    </dgm:pt>
    <dgm:pt modelId="{DA211861-1B0B-4440-BF59-BC86B3B6227F}" type="pres">
      <dgm:prSet presAssocID="{1C2AC689-F780-4EAF-9414-A610670C6DD4}" presName="hierChild3" presStyleCnt="0"/>
      <dgm:spPr/>
    </dgm:pt>
    <dgm:pt modelId="{A8C84615-2481-7645-B48B-37A1DAF25C95}" type="pres">
      <dgm:prSet presAssocID="{42B0911C-4FA2-4F9A-A301-76ADB80EFAEE}" presName="bgShapesFlow" presStyleCnt="0"/>
      <dgm:spPr/>
    </dgm:pt>
    <dgm:pt modelId="{A24E6590-4FD8-C147-9ADD-3790BE1A7275}" type="pres">
      <dgm:prSet presAssocID="{6AEC7BF7-709D-4EE6-A978-61CFB9C52581}" presName="rectComp" presStyleCnt="0"/>
      <dgm:spPr/>
    </dgm:pt>
    <dgm:pt modelId="{9F321202-1706-294A-B7B2-A3D8F144AF54}" type="pres">
      <dgm:prSet presAssocID="{6AEC7BF7-709D-4EE6-A978-61CFB9C52581}" presName="bgRect" presStyleLbl="bgShp" presStyleIdx="0" presStyleCnt="1"/>
      <dgm:spPr/>
    </dgm:pt>
    <dgm:pt modelId="{79F0523D-0017-AC4C-ABBF-97233C04BA7C}" type="pres">
      <dgm:prSet presAssocID="{6AEC7BF7-709D-4EE6-A978-61CFB9C52581}" presName="bgRectTx" presStyleLbl="bgShp" presStyleIdx="0" presStyleCnt="1">
        <dgm:presLayoutVars>
          <dgm:bulletEnabled val="1"/>
        </dgm:presLayoutVars>
      </dgm:prSet>
      <dgm:spPr/>
    </dgm:pt>
  </dgm:ptLst>
  <dgm:cxnLst>
    <dgm:cxn modelId="{694ACF11-356D-A749-87D3-2C0E10B49CC6}" type="presOf" srcId="{79274E6D-9844-474C-AA20-37ECDD3865B3}" destId="{3A4E7632-1933-A94B-9E4B-36C81FF1E8EC}" srcOrd="0" destOrd="0" presId="urn:microsoft.com/office/officeart/2005/8/layout/hierarchy5"/>
    <dgm:cxn modelId="{53369A20-CA75-4CD0-96AD-3A611212D4C0}" srcId="{42B0911C-4FA2-4F9A-A301-76ADB80EFAEE}" destId="{D7642E82-29A6-4F9C-9383-C1BC5E57AB85}" srcOrd="0" destOrd="0" parTransId="{88C14221-A526-44DA-BA39-B431FD15CF92}" sibTransId="{25343BBF-BAB5-433D-86F6-DE778AC2440B}"/>
    <dgm:cxn modelId="{690B583E-5BE4-FF4C-9FB4-AAB72471EA60}" type="presOf" srcId="{6AEC7BF7-709D-4EE6-A978-61CFB9C52581}" destId="{79F0523D-0017-AC4C-ABBF-97233C04BA7C}" srcOrd="1" destOrd="0" presId="urn:microsoft.com/office/officeart/2005/8/layout/hierarchy5"/>
    <dgm:cxn modelId="{06369091-A503-D842-B846-1AFB936BB8A8}" type="presOf" srcId="{42B0911C-4FA2-4F9A-A301-76ADB80EFAEE}" destId="{A2B50F4A-61E3-434A-B920-64F396E005B8}" srcOrd="0" destOrd="0" presId="urn:microsoft.com/office/officeart/2005/8/layout/hierarchy5"/>
    <dgm:cxn modelId="{733907AD-4E4F-4846-9360-ECA5F0284120}" type="presOf" srcId="{FDFD7271-8942-4F34-95E3-CD716C4DE5C6}" destId="{2667D677-DECD-3848-B223-87FB5E8E1F61}" srcOrd="1" destOrd="0" presId="urn:microsoft.com/office/officeart/2005/8/layout/hierarchy5"/>
    <dgm:cxn modelId="{80C659B9-84F6-7A4F-87F9-52CAD883CDA0}" type="presOf" srcId="{E9C1E48E-9257-4F45-9EA2-6E9AD06E64FC}" destId="{DF919801-E754-8747-81A7-C35B097401EB}" srcOrd="0" destOrd="0" presId="urn:microsoft.com/office/officeart/2005/8/layout/hierarchy5"/>
    <dgm:cxn modelId="{A21E09C7-FF68-9A4C-9AE1-901AFF915D8A}" type="presOf" srcId="{1C2AC689-F780-4EAF-9414-A610670C6DD4}" destId="{3ED1CBD5-0CCC-A143-91B6-74D60AA56985}" srcOrd="0" destOrd="0" presId="urn:microsoft.com/office/officeart/2005/8/layout/hierarchy5"/>
    <dgm:cxn modelId="{6178ACC9-7DED-CF42-BBB7-A108FCF5F057}" type="presOf" srcId="{D7642E82-29A6-4F9C-9383-C1BC5E57AB85}" destId="{CF08D242-F47B-7E4B-894D-83BFE02C53D9}" srcOrd="0" destOrd="0" presId="urn:microsoft.com/office/officeart/2005/8/layout/hierarchy5"/>
    <dgm:cxn modelId="{944DDBD6-F054-044C-969A-DB74E438F92F}" type="presOf" srcId="{6AEC7BF7-709D-4EE6-A978-61CFB9C52581}" destId="{9F321202-1706-294A-B7B2-A3D8F144AF54}" srcOrd="0" destOrd="0" presId="urn:microsoft.com/office/officeart/2005/8/layout/hierarchy5"/>
    <dgm:cxn modelId="{C7034DE9-A61D-4F6B-BCB2-FE91334885C3}" srcId="{D7642E82-29A6-4F9C-9383-C1BC5E57AB85}" destId="{79274E6D-9844-474C-AA20-37ECDD3865B3}" srcOrd="0" destOrd="0" parTransId="{FDFD7271-8942-4F34-95E3-CD716C4DE5C6}" sibTransId="{04CCFB87-2146-4CBE-9BEB-6CC7ECA7C863}"/>
    <dgm:cxn modelId="{90BB59EC-A334-BE42-B1D7-C06F56B8475E}" type="presOf" srcId="{FDFD7271-8942-4F34-95E3-CD716C4DE5C6}" destId="{B10A4CF2-94EE-7440-9885-0C17BDEC8DE3}" srcOrd="0" destOrd="0" presId="urn:microsoft.com/office/officeart/2005/8/layout/hierarchy5"/>
    <dgm:cxn modelId="{F805F0F1-89A3-6F4D-B599-EEFECEB66840}" type="presOf" srcId="{E9C1E48E-9257-4F45-9EA2-6E9AD06E64FC}" destId="{1F79830F-5927-5E41-9C5E-22603480A665}" srcOrd="1" destOrd="0" presId="urn:microsoft.com/office/officeart/2005/8/layout/hierarchy5"/>
    <dgm:cxn modelId="{1C263FF2-066A-4EE0-BFAE-F33205489110}" srcId="{42B0911C-4FA2-4F9A-A301-76ADB80EFAEE}" destId="{6AEC7BF7-709D-4EE6-A978-61CFB9C52581}" srcOrd="1" destOrd="0" parTransId="{BACDB6B2-0516-4B2C-A1C8-7F224AD0F97E}" sibTransId="{25F04F8D-BB75-47D8-B7FF-91B80F05620F}"/>
    <dgm:cxn modelId="{DD1BA1FF-2CCB-4FA1-94FB-781FA5334EE4}" srcId="{D7642E82-29A6-4F9C-9383-C1BC5E57AB85}" destId="{1C2AC689-F780-4EAF-9414-A610670C6DD4}" srcOrd="1" destOrd="0" parTransId="{E9C1E48E-9257-4F45-9EA2-6E9AD06E64FC}" sibTransId="{E8D0D1C0-B9D2-40C1-925A-4D42DEA2D557}"/>
    <dgm:cxn modelId="{0BA601BF-4285-6249-B150-CDEFFEAB57F9}" type="presParOf" srcId="{A2B50F4A-61E3-434A-B920-64F396E005B8}" destId="{6E07C45A-0A85-254F-B427-E7248F30C51D}" srcOrd="0" destOrd="0" presId="urn:microsoft.com/office/officeart/2005/8/layout/hierarchy5"/>
    <dgm:cxn modelId="{667978E5-D210-EB4F-9FC9-507D8DE277AC}" type="presParOf" srcId="{6E07C45A-0A85-254F-B427-E7248F30C51D}" destId="{7DB1AD01-A233-CF44-9BF6-2632948837CC}" srcOrd="0" destOrd="0" presId="urn:microsoft.com/office/officeart/2005/8/layout/hierarchy5"/>
    <dgm:cxn modelId="{E5D81466-B0B0-E949-A6EE-441088764B26}" type="presParOf" srcId="{6E07C45A-0A85-254F-B427-E7248F30C51D}" destId="{5A7EFB22-9625-A24F-97C2-260F70FC6952}" srcOrd="1" destOrd="0" presId="urn:microsoft.com/office/officeart/2005/8/layout/hierarchy5"/>
    <dgm:cxn modelId="{3237C257-BCDF-7D43-98AC-8BF33DEE6668}" type="presParOf" srcId="{5A7EFB22-9625-A24F-97C2-260F70FC6952}" destId="{DD8883D6-BF3E-AD46-BB89-7CB25BCAA84D}" srcOrd="0" destOrd="0" presId="urn:microsoft.com/office/officeart/2005/8/layout/hierarchy5"/>
    <dgm:cxn modelId="{6526D6E9-7870-1140-AF1E-A78215C7A992}" type="presParOf" srcId="{DD8883D6-BF3E-AD46-BB89-7CB25BCAA84D}" destId="{CF08D242-F47B-7E4B-894D-83BFE02C53D9}" srcOrd="0" destOrd="0" presId="urn:microsoft.com/office/officeart/2005/8/layout/hierarchy5"/>
    <dgm:cxn modelId="{C2B22422-BA75-9745-9507-9CBE5E2D5C68}" type="presParOf" srcId="{DD8883D6-BF3E-AD46-BB89-7CB25BCAA84D}" destId="{B807A9FA-375E-6E43-926D-95F87658C761}" srcOrd="1" destOrd="0" presId="urn:microsoft.com/office/officeart/2005/8/layout/hierarchy5"/>
    <dgm:cxn modelId="{1CA048F4-C823-314C-AAB6-9A76B85966F0}" type="presParOf" srcId="{B807A9FA-375E-6E43-926D-95F87658C761}" destId="{B10A4CF2-94EE-7440-9885-0C17BDEC8DE3}" srcOrd="0" destOrd="0" presId="urn:microsoft.com/office/officeart/2005/8/layout/hierarchy5"/>
    <dgm:cxn modelId="{3116535A-8C5C-7F48-986C-444A8D88C3E5}" type="presParOf" srcId="{B10A4CF2-94EE-7440-9885-0C17BDEC8DE3}" destId="{2667D677-DECD-3848-B223-87FB5E8E1F61}" srcOrd="0" destOrd="0" presId="urn:microsoft.com/office/officeart/2005/8/layout/hierarchy5"/>
    <dgm:cxn modelId="{A0E452CF-A846-F344-990B-DBA9FC0EED97}" type="presParOf" srcId="{B807A9FA-375E-6E43-926D-95F87658C761}" destId="{528DFD0B-F2EA-7141-B8D2-DD32C4C9E0E1}" srcOrd="1" destOrd="0" presId="urn:microsoft.com/office/officeart/2005/8/layout/hierarchy5"/>
    <dgm:cxn modelId="{878AE6A1-897F-0249-A9B7-B47FECC96F8B}" type="presParOf" srcId="{528DFD0B-F2EA-7141-B8D2-DD32C4C9E0E1}" destId="{3A4E7632-1933-A94B-9E4B-36C81FF1E8EC}" srcOrd="0" destOrd="0" presId="urn:microsoft.com/office/officeart/2005/8/layout/hierarchy5"/>
    <dgm:cxn modelId="{93190675-9CC2-5047-A67B-B29335827828}" type="presParOf" srcId="{528DFD0B-F2EA-7141-B8D2-DD32C4C9E0E1}" destId="{A7700887-C4F3-854D-B450-01250FAFB21E}" srcOrd="1" destOrd="0" presId="urn:microsoft.com/office/officeart/2005/8/layout/hierarchy5"/>
    <dgm:cxn modelId="{98A8B3D5-57E4-0E42-BC88-EB24C5DBF681}" type="presParOf" srcId="{B807A9FA-375E-6E43-926D-95F87658C761}" destId="{DF919801-E754-8747-81A7-C35B097401EB}" srcOrd="2" destOrd="0" presId="urn:microsoft.com/office/officeart/2005/8/layout/hierarchy5"/>
    <dgm:cxn modelId="{8D68C1F5-25A4-1046-86D8-F4E98F543D7A}" type="presParOf" srcId="{DF919801-E754-8747-81A7-C35B097401EB}" destId="{1F79830F-5927-5E41-9C5E-22603480A665}" srcOrd="0" destOrd="0" presId="urn:microsoft.com/office/officeart/2005/8/layout/hierarchy5"/>
    <dgm:cxn modelId="{90D02553-DB2F-E54E-BDF6-082DBF5AACBD}" type="presParOf" srcId="{B807A9FA-375E-6E43-926D-95F87658C761}" destId="{4C856C6D-ED2A-0E48-91FD-D7D55FDCD6C2}" srcOrd="3" destOrd="0" presId="urn:microsoft.com/office/officeart/2005/8/layout/hierarchy5"/>
    <dgm:cxn modelId="{AA0E27D0-7DA5-494B-BB89-8CCBB08133DB}" type="presParOf" srcId="{4C856C6D-ED2A-0E48-91FD-D7D55FDCD6C2}" destId="{3ED1CBD5-0CCC-A143-91B6-74D60AA56985}" srcOrd="0" destOrd="0" presId="urn:microsoft.com/office/officeart/2005/8/layout/hierarchy5"/>
    <dgm:cxn modelId="{7B2E70A7-54AE-C14E-8F14-802D08D5D321}" type="presParOf" srcId="{4C856C6D-ED2A-0E48-91FD-D7D55FDCD6C2}" destId="{DA211861-1B0B-4440-BF59-BC86B3B6227F}" srcOrd="1" destOrd="0" presId="urn:microsoft.com/office/officeart/2005/8/layout/hierarchy5"/>
    <dgm:cxn modelId="{5876FD5F-7C3D-124C-9555-FAE3820F6D54}" type="presParOf" srcId="{A2B50F4A-61E3-434A-B920-64F396E005B8}" destId="{A8C84615-2481-7645-B48B-37A1DAF25C95}" srcOrd="1" destOrd="0" presId="urn:microsoft.com/office/officeart/2005/8/layout/hierarchy5"/>
    <dgm:cxn modelId="{4B275292-E65E-A74C-9E3C-60A1D84BEB5C}" type="presParOf" srcId="{A8C84615-2481-7645-B48B-37A1DAF25C95}" destId="{A24E6590-4FD8-C147-9ADD-3790BE1A7275}" srcOrd="0" destOrd="0" presId="urn:microsoft.com/office/officeart/2005/8/layout/hierarchy5"/>
    <dgm:cxn modelId="{30DFC591-7EBE-5647-8CFC-AFEE7100E48D}" type="presParOf" srcId="{A24E6590-4FD8-C147-9ADD-3790BE1A7275}" destId="{9F321202-1706-294A-B7B2-A3D8F144AF54}" srcOrd="0" destOrd="0" presId="urn:microsoft.com/office/officeart/2005/8/layout/hierarchy5"/>
    <dgm:cxn modelId="{89294144-0F49-EF4C-B88A-432FA3578D71}" type="presParOf" srcId="{A24E6590-4FD8-C147-9ADD-3790BE1A7275}" destId="{79F0523D-0017-AC4C-ABBF-97233C04BA7C}"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E0222-0B86-9E43-8DBB-D825D802792F}">
      <dsp:nvSpPr>
        <dsp:cNvPr id="0" name=""/>
        <dsp:cNvSpPr/>
      </dsp:nvSpPr>
      <dsp:spPr>
        <a:xfrm>
          <a:off x="0" y="62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608EB-2428-034D-B009-BE1356C56CBA}">
      <dsp:nvSpPr>
        <dsp:cNvPr id="0" name=""/>
        <dsp:cNvSpPr/>
      </dsp:nvSpPr>
      <dsp:spPr>
        <a:xfrm>
          <a:off x="0" y="628"/>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INTRODUCCIÓN</a:t>
          </a:r>
          <a:endParaRPr lang="es-ES" sz="3300" b="1" kern="1200" dirty="0">
            <a:latin typeface="Calibri" panose="020F0502020204030204" pitchFamily="34" charset="0"/>
            <a:cs typeface="Calibri" panose="020F0502020204030204" pitchFamily="34" charset="0"/>
          </a:endParaRPr>
        </a:p>
      </dsp:txBody>
      <dsp:txXfrm>
        <a:off x="0" y="628"/>
        <a:ext cx="10515600" cy="571575"/>
      </dsp:txXfrm>
    </dsp:sp>
    <dsp:sp modelId="{3071D3CF-9DF3-9F44-A8CC-8A8290555C2F}">
      <dsp:nvSpPr>
        <dsp:cNvPr id="0" name=""/>
        <dsp:cNvSpPr/>
      </dsp:nvSpPr>
      <dsp:spPr>
        <a:xfrm>
          <a:off x="0" y="5722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A5DAD0-D219-B247-A3DD-95526674189A}">
      <dsp:nvSpPr>
        <dsp:cNvPr id="0" name=""/>
        <dsp:cNvSpPr/>
      </dsp:nvSpPr>
      <dsp:spPr>
        <a:xfrm>
          <a:off x="0" y="57220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sp:txBody>
      <dsp:txXfrm>
        <a:off x="0" y="572203"/>
        <a:ext cx="10515600" cy="571575"/>
      </dsp:txXfrm>
    </dsp:sp>
    <dsp:sp modelId="{1A5B4D65-2F7D-894E-9077-A193F30871EC}">
      <dsp:nvSpPr>
        <dsp:cNvPr id="0" name=""/>
        <dsp:cNvSpPr/>
      </dsp:nvSpPr>
      <dsp:spPr>
        <a:xfrm>
          <a:off x="0" y="114377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C69B1-BFC7-DD41-BB42-BF7A142BECFB}">
      <dsp:nvSpPr>
        <dsp:cNvPr id="0" name=""/>
        <dsp:cNvSpPr/>
      </dsp:nvSpPr>
      <dsp:spPr>
        <a:xfrm>
          <a:off x="0" y="1143779"/>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sp:txBody>
      <dsp:txXfrm>
        <a:off x="0" y="1143779"/>
        <a:ext cx="10515600" cy="571575"/>
      </dsp:txXfrm>
    </dsp:sp>
    <dsp:sp modelId="{5D089141-1C68-DC4D-A897-C2D8AF80294A}">
      <dsp:nvSpPr>
        <dsp:cNvPr id="0" name=""/>
        <dsp:cNvSpPr/>
      </dsp:nvSpPr>
      <dsp:spPr>
        <a:xfrm>
          <a:off x="0" y="171535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4ADD6-9826-5341-9E4B-BEA1E9A13C36}">
      <dsp:nvSpPr>
        <dsp:cNvPr id="0" name=""/>
        <dsp:cNvSpPr/>
      </dsp:nvSpPr>
      <dsp:spPr>
        <a:xfrm>
          <a:off x="0" y="1715355"/>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sp:txBody>
      <dsp:txXfrm>
        <a:off x="0" y="1715355"/>
        <a:ext cx="10515600" cy="571575"/>
      </dsp:txXfrm>
    </dsp:sp>
    <dsp:sp modelId="{1D770EC9-C435-4844-A7E9-78A7D9A2E830}">
      <dsp:nvSpPr>
        <dsp:cNvPr id="0" name=""/>
        <dsp:cNvSpPr/>
      </dsp:nvSpPr>
      <dsp:spPr>
        <a:xfrm>
          <a:off x="0" y="228693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76045-D7D6-3D41-A635-DDEC429A830B}">
      <dsp:nvSpPr>
        <dsp:cNvPr id="0" name=""/>
        <dsp:cNvSpPr/>
      </dsp:nvSpPr>
      <dsp:spPr>
        <a:xfrm>
          <a:off x="0" y="2286930"/>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sp:txBody>
      <dsp:txXfrm>
        <a:off x="0" y="2286930"/>
        <a:ext cx="10515600" cy="571575"/>
      </dsp:txXfrm>
    </dsp:sp>
    <dsp:sp modelId="{C76399EA-FAF1-5C4D-8A9A-CC07E6AC0AC6}">
      <dsp:nvSpPr>
        <dsp:cNvPr id="0" name=""/>
        <dsp:cNvSpPr/>
      </dsp:nvSpPr>
      <dsp:spPr>
        <a:xfrm>
          <a:off x="0" y="285850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BC4F9-90E3-C044-89F5-C7D2B78AB864}">
      <dsp:nvSpPr>
        <dsp:cNvPr id="0" name=""/>
        <dsp:cNvSpPr/>
      </dsp:nvSpPr>
      <dsp:spPr>
        <a:xfrm>
          <a:off x="0" y="2858506"/>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sp:txBody>
      <dsp:txXfrm>
        <a:off x="0" y="2858506"/>
        <a:ext cx="10515600" cy="571575"/>
      </dsp:txXfrm>
    </dsp:sp>
    <dsp:sp modelId="{D1CC3F48-3213-2440-9A45-0EFDCE8B17DF}">
      <dsp:nvSpPr>
        <dsp:cNvPr id="0" name=""/>
        <dsp:cNvSpPr/>
      </dsp:nvSpPr>
      <dsp:spPr>
        <a:xfrm>
          <a:off x="0" y="343008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CC4FC-7798-504A-9083-502C23690BE5}">
      <dsp:nvSpPr>
        <dsp:cNvPr id="0" name=""/>
        <dsp:cNvSpPr/>
      </dsp:nvSpPr>
      <dsp:spPr>
        <a:xfrm>
          <a:off x="0" y="3430081"/>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sp:txBody>
      <dsp:txXfrm>
        <a:off x="0" y="3430081"/>
        <a:ext cx="10515600" cy="571575"/>
      </dsp:txXfrm>
    </dsp:sp>
    <dsp:sp modelId="{10F74B90-D250-4541-97E9-6364630D2DD5}">
      <dsp:nvSpPr>
        <dsp:cNvPr id="0" name=""/>
        <dsp:cNvSpPr/>
      </dsp:nvSpPr>
      <dsp:spPr>
        <a:xfrm>
          <a:off x="0" y="400165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56AE9-BA10-DF4B-AAFB-EC58FB683098}">
      <dsp:nvSpPr>
        <dsp:cNvPr id="0" name=""/>
        <dsp:cNvSpPr/>
      </dsp:nvSpPr>
      <dsp:spPr>
        <a:xfrm>
          <a:off x="0" y="4001657"/>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IMPLICACIONES ÉTICAS</a:t>
          </a:r>
        </a:p>
      </dsp:txBody>
      <dsp:txXfrm>
        <a:off x="0" y="4001657"/>
        <a:ext cx="10515600" cy="571575"/>
      </dsp:txXfrm>
    </dsp:sp>
    <dsp:sp modelId="{1071EBEF-0D3D-4045-A1C3-81AB096287B6}">
      <dsp:nvSpPr>
        <dsp:cNvPr id="0" name=""/>
        <dsp:cNvSpPr/>
      </dsp:nvSpPr>
      <dsp:spPr>
        <a:xfrm>
          <a:off x="0" y="457323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D2ECA-2CEC-FC40-91A2-43AC33F92085}">
      <dsp:nvSpPr>
        <dsp:cNvPr id="0" name=""/>
        <dsp:cNvSpPr/>
      </dsp:nvSpPr>
      <dsp:spPr>
        <a:xfrm>
          <a:off x="0" y="457323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sp:txBody>
      <dsp:txXfrm>
        <a:off x="0" y="4573233"/>
        <a:ext cx="10515600" cy="571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7EF8D-809B-2D43-9A9F-38F07E905941}">
      <dsp:nvSpPr>
        <dsp:cNvPr id="0" name=""/>
        <dsp:cNvSpPr/>
      </dsp:nvSpPr>
      <dsp:spPr>
        <a:xfrm>
          <a:off x="5489" y="945418"/>
          <a:ext cx="3588132" cy="30402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8E38E6-2C81-9B46-A799-5FE22C6AE25D}">
      <dsp:nvSpPr>
        <dsp:cNvPr id="0" name=""/>
        <dsp:cNvSpPr/>
      </dsp:nvSpPr>
      <dsp:spPr>
        <a:xfrm>
          <a:off x="5489" y="365716"/>
          <a:ext cx="3588132" cy="5235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a:t>The Movie DataBase</a:t>
          </a:r>
        </a:p>
      </dsp:txBody>
      <dsp:txXfrm>
        <a:off x="5489" y="365716"/>
        <a:ext cx="3588132" cy="523510"/>
      </dsp:txXfrm>
    </dsp:sp>
    <dsp:sp modelId="{504BDC88-6EFE-CD4C-A863-2085A186AE86}">
      <dsp:nvSpPr>
        <dsp:cNvPr id="0" name=""/>
        <dsp:cNvSpPr/>
      </dsp:nvSpPr>
      <dsp:spPr>
        <a:xfrm>
          <a:off x="5698346" y="945418"/>
          <a:ext cx="3588132" cy="30402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5000" b="-1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7B117A-954C-4C48-993C-81E1E72B4D47}">
      <dsp:nvSpPr>
        <dsp:cNvPr id="0" name=""/>
        <dsp:cNvSpPr/>
      </dsp:nvSpPr>
      <dsp:spPr>
        <a:xfrm>
          <a:off x="8808670" y="1370858"/>
          <a:ext cx="1701439" cy="177086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889000">
            <a:lnSpc>
              <a:spcPct val="90000"/>
            </a:lnSpc>
            <a:spcBef>
              <a:spcPct val="0"/>
            </a:spcBef>
            <a:spcAft>
              <a:spcPct val="15000"/>
            </a:spcAft>
            <a:buChar char="•"/>
          </a:pPr>
          <a:r>
            <a:rPr lang="es-ES" sz="2000" kern="1200" dirty="0"/>
            <a:t>MariaDB</a:t>
          </a:r>
        </a:p>
        <a:p>
          <a:pPr marL="228600" lvl="1" indent="-228600" algn="l" defTabSz="889000">
            <a:lnSpc>
              <a:spcPct val="90000"/>
            </a:lnSpc>
            <a:spcBef>
              <a:spcPct val="0"/>
            </a:spcBef>
            <a:spcAft>
              <a:spcPct val="15000"/>
            </a:spcAft>
            <a:buChar char="•"/>
          </a:pPr>
          <a:r>
            <a:rPr lang="es-ES" sz="2000" kern="1200" dirty="0"/>
            <a:t>API</a:t>
          </a:r>
        </a:p>
        <a:p>
          <a:pPr marL="228600" lvl="1" indent="-228600" algn="l" defTabSz="889000">
            <a:lnSpc>
              <a:spcPct val="90000"/>
            </a:lnSpc>
            <a:spcBef>
              <a:spcPct val="0"/>
            </a:spcBef>
            <a:spcAft>
              <a:spcPct val="15000"/>
            </a:spcAft>
            <a:buChar char="•"/>
          </a:pPr>
          <a:r>
            <a:rPr lang="es-ES" sz="2000" kern="1200" dirty="0" err="1"/>
            <a:t>Cloudflare</a:t>
          </a:r>
          <a:endParaRPr lang="es-ES" sz="2000" kern="1200" dirty="0"/>
        </a:p>
        <a:p>
          <a:pPr marL="228600" lvl="1" indent="-228600" algn="l" defTabSz="889000">
            <a:lnSpc>
              <a:spcPct val="90000"/>
            </a:lnSpc>
            <a:spcBef>
              <a:spcPct val="0"/>
            </a:spcBef>
            <a:spcAft>
              <a:spcPct val="15000"/>
            </a:spcAft>
            <a:buChar char="•"/>
          </a:pPr>
          <a:r>
            <a:rPr lang="es-ES" sz="2000" kern="1200" dirty="0" err="1"/>
            <a:t>Trafeik</a:t>
          </a:r>
          <a:endParaRPr lang="es-ES" sz="2000" kern="1200" dirty="0"/>
        </a:p>
      </dsp:txBody>
      <dsp:txXfrm>
        <a:off x="8858503" y="1420691"/>
        <a:ext cx="1601773" cy="1671197"/>
      </dsp:txXfrm>
    </dsp:sp>
    <dsp:sp modelId="{5E8B9F2D-B60E-3F46-BF4C-ED3F13B68525}">
      <dsp:nvSpPr>
        <dsp:cNvPr id="0" name=""/>
        <dsp:cNvSpPr/>
      </dsp:nvSpPr>
      <dsp:spPr>
        <a:xfrm>
          <a:off x="5698346" y="365716"/>
          <a:ext cx="3588132" cy="5235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a:t>Docker</a:t>
          </a:r>
        </a:p>
      </dsp:txBody>
      <dsp:txXfrm>
        <a:off x="5698346" y="365716"/>
        <a:ext cx="3588132" cy="5235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8AA31-FF79-445B-A20C-B5FF53D15584}">
      <dsp:nvSpPr>
        <dsp:cNvPr id="0" name=""/>
        <dsp:cNvSpPr/>
      </dsp:nvSpPr>
      <dsp:spPr>
        <a:xfrm>
          <a:off x="1963800" y="8485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A352F-72F6-4C40-A7AA-77EA8E094B87}">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latin typeface="Calibri" panose="020F0502020204030204" pitchFamily="34" charset="0"/>
              <a:cs typeface="Calibri" panose="020F0502020204030204" pitchFamily="34" charset="0"/>
            </a:rPr>
            <a:t>Endpoints</a:t>
          </a:r>
        </a:p>
      </dsp:txBody>
      <dsp:txXfrm>
        <a:off x="559800" y="2474724"/>
        <a:ext cx="4320000" cy="648000"/>
      </dsp:txXfrm>
    </dsp:sp>
    <dsp:sp modelId="{620B846B-820D-46D9-B812-FB8DF68CCDB3}">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D1C0C3E2-D3F2-4562-AD10-6DA73FE45DC6}">
      <dsp:nvSpPr>
        <dsp:cNvPr id="0" name=""/>
        <dsp:cNvSpPr/>
      </dsp:nvSpPr>
      <dsp:spPr>
        <a:xfrm>
          <a:off x="7039800" y="8485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AC886-E5A5-46E9-B452-A570CEA88DC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s-ES" sz="2600" kern="1200" dirty="0">
              <a:latin typeface="Calibri" panose="020F0502020204030204" pitchFamily="34" charset="0"/>
              <a:cs typeface="Calibri" panose="020F0502020204030204" pitchFamily="34" charset="0"/>
            </a:rPr>
            <a:t>Con</a:t>
          </a:r>
          <a:r>
            <a:rPr lang="es-ES" sz="2600" kern="1200" dirty="0"/>
            <a:t>ex</a:t>
          </a:r>
          <a:r>
            <a:rPr lang="es-ES" sz="2600" kern="1200" dirty="0">
              <a:latin typeface="Calibri" panose="020F0502020204030204" pitchFamily="34" charset="0"/>
              <a:cs typeface="Calibri" panose="020F0502020204030204" pitchFamily="34" charset="0"/>
            </a:rPr>
            <a:t>ión con la base de d</a:t>
          </a:r>
          <a:r>
            <a:rPr lang="es-ES" sz="2600" kern="1200" dirty="0"/>
            <a:t>atos</a:t>
          </a:r>
          <a:endParaRPr lang="en-US" sz="2600" kern="1200" dirty="0"/>
        </a:p>
      </dsp:txBody>
      <dsp:txXfrm>
        <a:off x="5635800" y="2474724"/>
        <a:ext cx="4320000" cy="648000"/>
      </dsp:txXfrm>
    </dsp:sp>
    <dsp:sp modelId="{3ACDC2C1-F63D-4952-94C3-ECF2BC570E45}">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2F194-0AA6-5A41-B8D2-B905452E2987}">
      <dsp:nvSpPr>
        <dsp:cNvPr id="0" name=""/>
        <dsp:cNvSpPr/>
      </dsp:nvSpPr>
      <dsp:spPr>
        <a:xfrm>
          <a:off x="810025" y="240"/>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Cloudflare</a:t>
          </a:r>
          <a:r>
            <a:rPr lang="es-ES" sz="4300" kern="1200" dirty="0">
              <a:latin typeface="Calibri" panose="020F0502020204030204" pitchFamily="34" charset="0"/>
              <a:cs typeface="Calibri" panose="020F0502020204030204" pitchFamily="34" charset="0"/>
            </a:rPr>
            <a:t> (</a:t>
          </a:r>
          <a:r>
            <a:rPr lang="es-ES" sz="4300" kern="1200" dirty="0" err="1">
              <a:latin typeface="Calibri" panose="020F0502020204030204" pitchFamily="34" charset="0"/>
              <a:cs typeface="Calibri" panose="020F0502020204030204" pitchFamily="34" charset="0"/>
            </a:rPr>
            <a:t>Tunel</a:t>
          </a:r>
          <a:r>
            <a:rPr lang="es-ES" sz="4300" kern="1200" dirty="0">
              <a:latin typeface="Calibri" panose="020F0502020204030204" pitchFamily="34" charset="0"/>
              <a:cs typeface="Calibri" panose="020F0502020204030204" pitchFamily="34" charset="0"/>
            </a:rPr>
            <a:t>)</a:t>
          </a:r>
          <a:endParaRPr lang="en-US" sz="4300" kern="1200" dirty="0">
            <a:latin typeface="Calibri" panose="020F0502020204030204" pitchFamily="34" charset="0"/>
            <a:cs typeface="Calibri" panose="020F0502020204030204" pitchFamily="34" charset="0"/>
          </a:endParaRPr>
        </a:p>
      </dsp:txBody>
      <dsp:txXfrm>
        <a:off x="810025" y="240"/>
        <a:ext cx="3346812" cy="2008087"/>
      </dsp:txXfrm>
    </dsp:sp>
    <dsp:sp modelId="{36342160-4425-1B4F-9B60-2B5983A6F79C}">
      <dsp:nvSpPr>
        <dsp:cNvPr id="0" name=""/>
        <dsp:cNvSpPr/>
      </dsp:nvSpPr>
      <dsp:spPr>
        <a:xfrm>
          <a:off x="810025" y="2343009"/>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Traefik</a:t>
          </a:r>
          <a:r>
            <a:rPr lang="es-ES" sz="4300" kern="1200" dirty="0">
              <a:latin typeface="Calibri" panose="020F0502020204030204" pitchFamily="34" charset="0"/>
              <a:cs typeface="Calibri" panose="020F0502020204030204" pitchFamily="34" charset="0"/>
            </a:rPr>
            <a:t> (Proxy Inverso)</a:t>
          </a:r>
          <a:endParaRPr lang="en-US" sz="4300" kern="1200" dirty="0">
            <a:latin typeface="Calibri" panose="020F0502020204030204" pitchFamily="34" charset="0"/>
            <a:cs typeface="Calibri" panose="020F0502020204030204" pitchFamily="34" charset="0"/>
          </a:endParaRPr>
        </a:p>
      </dsp:txBody>
      <dsp:txXfrm>
        <a:off x="810025" y="2343009"/>
        <a:ext cx="3346812" cy="20080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CD6F2-0260-254C-A4F5-F07E336B4834}">
      <dsp:nvSpPr>
        <dsp:cNvPr id="0" name=""/>
        <dsp:cNvSpPr/>
      </dsp:nvSpPr>
      <dsp:spPr>
        <a:xfrm>
          <a:off x="1748064" y="2975"/>
          <a:ext cx="3342605" cy="20055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kern="1200"/>
            <a:t>Protección de datos</a:t>
          </a:r>
          <a:endParaRPr lang="en-US" sz="4000" kern="1200"/>
        </a:p>
      </dsp:txBody>
      <dsp:txXfrm>
        <a:off x="1748064" y="2975"/>
        <a:ext cx="3342605" cy="2005563"/>
      </dsp:txXfrm>
    </dsp:sp>
    <dsp:sp modelId="{BFDA5012-7BC6-B14C-BD82-BA82EDC1D256}">
      <dsp:nvSpPr>
        <dsp:cNvPr id="0" name=""/>
        <dsp:cNvSpPr/>
      </dsp:nvSpPr>
      <dsp:spPr>
        <a:xfrm>
          <a:off x="5424930" y="2975"/>
          <a:ext cx="3342605" cy="20055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kern="1200"/>
            <a:t>Promoción del bien común</a:t>
          </a:r>
          <a:endParaRPr lang="en-US" sz="4000" kern="1200"/>
        </a:p>
      </dsp:txBody>
      <dsp:txXfrm>
        <a:off x="5424930" y="2975"/>
        <a:ext cx="3342605" cy="2005563"/>
      </dsp:txXfrm>
    </dsp:sp>
    <dsp:sp modelId="{59CB0D44-8B70-E048-8D0F-BC8707E37DCB}">
      <dsp:nvSpPr>
        <dsp:cNvPr id="0" name=""/>
        <dsp:cNvSpPr/>
      </dsp:nvSpPr>
      <dsp:spPr>
        <a:xfrm>
          <a:off x="3586497" y="2342799"/>
          <a:ext cx="3342605" cy="200556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kern="1200"/>
            <a:t>Inclusividad y Accesibilidad</a:t>
          </a:r>
          <a:endParaRPr lang="en-US" sz="4000" kern="1200"/>
        </a:p>
      </dsp:txBody>
      <dsp:txXfrm>
        <a:off x="3586497" y="2342799"/>
        <a:ext cx="3342605" cy="20055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A3C3-6FF8-488A-A936-6A8E6343E306}">
      <dsp:nvSpPr>
        <dsp:cNvPr id="0" name=""/>
        <dsp:cNvSpPr/>
      </dsp:nvSpPr>
      <dsp:spPr>
        <a:xfrm>
          <a:off x="1940830" y="9136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B94E8-C2C9-4947-BE44-07CE0679F394}">
      <dsp:nvSpPr>
        <dsp:cNvPr id="0" name=""/>
        <dsp:cNvSpPr/>
      </dsp:nvSpPr>
      <dsp:spPr>
        <a:xfrm>
          <a:off x="559800" y="17966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 Principal</a:t>
          </a:r>
          <a:endParaRPr lang="en-US" sz="3400" kern="1200" dirty="0"/>
        </a:p>
      </dsp:txBody>
      <dsp:txXfrm>
        <a:off x="559800" y="1796659"/>
        <a:ext cx="4320000" cy="648000"/>
      </dsp:txXfrm>
    </dsp:sp>
    <dsp:sp modelId="{50E0DD37-B612-401D-B05D-AB10588E6F0A}">
      <dsp:nvSpPr>
        <dsp:cNvPr id="0" name=""/>
        <dsp:cNvSpPr/>
      </dsp:nvSpPr>
      <dsp:spPr>
        <a:xfrm>
          <a:off x="559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sp>
    <dsp:sp modelId="{DDE55567-469D-4CEC-A0DD-5DFDC13AA4F5}">
      <dsp:nvSpPr>
        <dsp:cNvPr id="0" name=""/>
        <dsp:cNvSpPr/>
      </dsp:nvSpPr>
      <dsp:spPr>
        <a:xfrm>
          <a:off x="7443774" y="9136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1C5DB-14ED-477C-B717-60E68D0C9340}">
      <dsp:nvSpPr>
        <dsp:cNvPr id="0" name=""/>
        <dsp:cNvSpPr/>
      </dsp:nvSpPr>
      <dsp:spPr>
        <a:xfrm>
          <a:off x="6010819" y="179067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Objetivos Específicos</a:t>
          </a:r>
          <a:endParaRPr lang="en-US" sz="3400" kern="1200" dirty="0"/>
        </a:p>
      </dsp:txBody>
      <dsp:txXfrm>
        <a:off x="6010819" y="1790678"/>
        <a:ext cx="4320000" cy="648000"/>
      </dsp:txXfrm>
    </dsp:sp>
    <dsp:sp modelId="{221D701F-13AB-4E10-A7D2-26E124CB1028}">
      <dsp:nvSpPr>
        <dsp:cNvPr id="0" name=""/>
        <dsp:cNvSpPr/>
      </dsp:nvSpPr>
      <dsp:spPr>
        <a:xfrm>
          <a:off x="5635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s-ES" sz="1700" kern="1200" dirty="0"/>
            <a:t>OB1</a:t>
          </a:r>
          <a:endParaRPr lang="en-US" sz="1700" kern="1200" dirty="0"/>
        </a:p>
        <a:p>
          <a:pPr marL="0" lvl="0" indent="0" algn="l" defTabSz="755650">
            <a:lnSpc>
              <a:spcPct val="100000"/>
            </a:lnSpc>
            <a:spcBef>
              <a:spcPct val="0"/>
            </a:spcBef>
            <a:spcAft>
              <a:spcPct val="35000"/>
            </a:spcAft>
            <a:buNone/>
          </a:pPr>
          <a:r>
            <a:rPr lang="es-ES" sz="1700" kern="1200" dirty="0"/>
            <a:t>OB2</a:t>
          </a:r>
          <a:endParaRPr lang="en-US" sz="1700" kern="1200" dirty="0"/>
        </a:p>
        <a:p>
          <a:pPr marL="0" lvl="0" indent="0" algn="l" defTabSz="755650">
            <a:lnSpc>
              <a:spcPct val="100000"/>
            </a:lnSpc>
            <a:spcBef>
              <a:spcPct val="0"/>
            </a:spcBef>
            <a:spcAft>
              <a:spcPct val="35000"/>
            </a:spcAft>
            <a:buNone/>
          </a:pPr>
          <a:r>
            <a:rPr lang="es-ES" sz="1700" kern="1200" dirty="0"/>
            <a:t>OB3</a:t>
          </a:r>
          <a:endParaRPr lang="en-US" sz="1700" kern="1200" dirty="0"/>
        </a:p>
        <a:p>
          <a:pPr marL="0" lvl="0" indent="0" algn="l" defTabSz="755650">
            <a:lnSpc>
              <a:spcPct val="100000"/>
            </a:lnSpc>
            <a:spcBef>
              <a:spcPct val="0"/>
            </a:spcBef>
            <a:spcAft>
              <a:spcPct val="35000"/>
            </a:spcAft>
            <a:buNone/>
          </a:pPr>
          <a:r>
            <a:rPr lang="es-ES" sz="1700" kern="1200" dirty="0"/>
            <a:t>OB4</a:t>
          </a:r>
          <a:endParaRPr lang="en-US" sz="1700" kern="1200" dirty="0"/>
        </a:p>
        <a:p>
          <a:pPr marL="0" lvl="0" indent="0" algn="l" defTabSz="755650">
            <a:lnSpc>
              <a:spcPct val="100000"/>
            </a:lnSpc>
            <a:spcBef>
              <a:spcPct val="0"/>
            </a:spcBef>
            <a:spcAft>
              <a:spcPct val="35000"/>
            </a:spcAft>
            <a:buNone/>
          </a:pPr>
          <a:r>
            <a:rPr lang="es-ES" sz="1700" kern="1200" dirty="0"/>
            <a:t>OB5</a:t>
          </a:r>
          <a:endParaRPr lang="en-US" sz="1700" kern="1200" dirty="0"/>
        </a:p>
      </dsp:txBody>
      <dsp:txXfrm>
        <a:off x="5635800" y="2527416"/>
        <a:ext cx="4320000" cy="17171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21202-1706-294A-B7B2-A3D8F144AF54}">
      <dsp:nvSpPr>
        <dsp:cNvPr id="0" name=""/>
        <dsp:cNvSpPr/>
      </dsp:nvSpPr>
      <dsp:spPr>
        <a:xfrm>
          <a:off x="1922057" y="0"/>
          <a:ext cx="320231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ES" sz="2300" kern="1200" dirty="0"/>
            <a:t>Se soluciona el problema de gestión de series</a:t>
          </a:r>
          <a:endParaRPr lang="en-US" sz="2300" kern="1200" dirty="0"/>
        </a:p>
      </dsp:txBody>
      <dsp:txXfrm>
        <a:off x="1922057" y="0"/>
        <a:ext cx="3202312" cy="1305401"/>
      </dsp:txXfrm>
    </dsp:sp>
    <dsp:sp modelId="{CF08D242-F47B-7E4B-894D-83BFE02C53D9}">
      <dsp:nvSpPr>
        <dsp:cNvPr id="0" name=""/>
        <dsp:cNvSpPr/>
      </dsp:nvSpPr>
      <dsp:spPr>
        <a:xfrm>
          <a:off x="2173412" y="1603374"/>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Desarrollo de aplicación en Android e iOS</a:t>
          </a:r>
          <a:endParaRPr lang="en-US" sz="2900" kern="1200" dirty="0"/>
        </a:p>
      </dsp:txBody>
      <dsp:txXfrm>
        <a:off x="2212492" y="1642454"/>
        <a:ext cx="2590434" cy="1256137"/>
      </dsp:txXfrm>
    </dsp:sp>
    <dsp:sp modelId="{B10A4CF2-94EE-7440-9885-0C17BDEC8DE3}">
      <dsp:nvSpPr>
        <dsp:cNvPr id="0" name=""/>
        <dsp:cNvSpPr/>
      </dsp:nvSpPr>
      <dsp:spPr>
        <a:xfrm rot="18933210">
          <a:off x="4607570" y="1669124"/>
          <a:ext cx="1638862" cy="55195"/>
        </a:xfrm>
        <a:custGeom>
          <a:avLst/>
          <a:gdLst/>
          <a:ahLst/>
          <a:cxnLst/>
          <a:rect l="0" t="0" r="0" b="0"/>
          <a:pathLst>
            <a:path>
              <a:moveTo>
                <a:pt x="0" y="27597"/>
              </a:moveTo>
              <a:lnTo>
                <a:pt x="1638862"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6030" y="1655750"/>
        <a:ext cx="81943" cy="81943"/>
      </dsp:txXfrm>
    </dsp:sp>
    <dsp:sp modelId="{3A4E7632-1933-A94B-9E4B-36C81FF1E8EC}">
      <dsp:nvSpPr>
        <dsp:cNvPr id="0" name=""/>
        <dsp:cNvSpPr/>
      </dsp:nvSpPr>
      <dsp:spPr>
        <a:xfrm>
          <a:off x="6011998" y="455772"/>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Subida en el Apple Store</a:t>
          </a:r>
          <a:endParaRPr lang="en-US" sz="2900" kern="1200" dirty="0"/>
        </a:p>
      </dsp:txBody>
      <dsp:txXfrm>
        <a:off x="6051078" y="494852"/>
        <a:ext cx="2590434" cy="1256137"/>
      </dsp:txXfrm>
    </dsp:sp>
    <dsp:sp modelId="{DF919801-E754-8747-81A7-C35B097401EB}">
      <dsp:nvSpPr>
        <dsp:cNvPr id="0" name=""/>
        <dsp:cNvSpPr/>
      </dsp:nvSpPr>
      <dsp:spPr>
        <a:xfrm rot="2839525">
          <a:off x="4563964" y="2877443"/>
          <a:ext cx="1726074" cy="55195"/>
        </a:xfrm>
        <a:custGeom>
          <a:avLst/>
          <a:gdLst/>
          <a:ahLst/>
          <a:cxnLst/>
          <a:rect l="0" t="0" r="0" b="0"/>
          <a:pathLst>
            <a:path>
              <a:moveTo>
                <a:pt x="0" y="27597"/>
              </a:moveTo>
              <a:lnTo>
                <a:pt x="1726074"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83850" y="2861889"/>
        <a:ext cx="86303" cy="86303"/>
      </dsp:txXfrm>
    </dsp:sp>
    <dsp:sp modelId="{3ED1CBD5-0CCC-A143-91B6-74D60AA56985}">
      <dsp:nvSpPr>
        <dsp:cNvPr id="0" name=""/>
        <dsp:cNvSpPr/>
      </dsp:nvSpPr>
      <dsp:spPr>
        <a:xfrm>
          <a:off x="6011998" y="2872410"/>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En Google Play está en fase de pruebas</a:t>
          </a:r>
          <a:endParaRPr lang="en-US" sz="2900" kern="1200" dirty="0"/>
        </a:p>
      </dsp:txBody>
      <dsp:txXfrm>
        <a:off x="6051078" y="2911490"/>
        <a:ext cx="2590434" cy="12561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30T08:04:04.619"/>
    </inkml:context>
    <inkml:brush xml:id="br0">
      <inkml:brushProperty name="width" value="0.05" units="cm"/>
      <inkml:brushProperty name="height" value="0.05" units="cm"/>
    </inkml:brush>
  </inkml:definitions>
  <inkml:trace contextRef="#ctx0" brushRef="#br0">1 7 9748,'0'-3'0,"0"0"0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30C2D-51A3-1E4C-ADB1-6736ADBE97BA}" type="datetimeFigureOut">
              <a:rPr lang="es-ES" smtClean="0"/>
              <a:t>30/5/24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8FD9F-FD81-3148-B3B4-95643330FD61}" type="slidenum">
              <a:rPr lang="es-ES" smtClean="0"/>
              <a:t>‹Nº›</a:t>
            </a:fld>
            <a:endParaRPr lang="es-ES"/>
          </a:p>
        </p:txBody>
      </p:sp>
    </p:spTree>
    <p:extLst>
      <p:ext uri="{BB962C8B-B14F-4D97-AF65-F5344CB8AC3E}">
        <p14:creationId xmlns:p14="http://schemas.microsoft.com/office/powerpoint/2010/main" val="173915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Buenas tardes, soy Diego Viñals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Lage</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alumno de Ingeniería Informática. Les voy a presentar</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mi proyecto fin de grado, que trata sobre la creación de una aplicación móvil que permita gestionar las series de televisión para grupos familiares o grupos de amigos.</a:t>
            </a:r>
          </a:p>
          <a:p>
            <a:endParaRPr lang="es-ES" dirty="0"/>
          </a:p>
        </p:txBody>
      </p:sp>
      <p:sp>
        <p:nvSpPr>
          <p:cNvPr id="4" name="Marcador de número de diapositiva 3"/>
          <p:cNvSpPr>
            <a:spLocks noGrp="1"/>
          </p:cNvSpPr>
          <p:nvPr>
            <p:ph type="sldNum" sz="quarter" idx="10"/>
          </p:nvPr>
        </p:nvSpPr>
        <p:spPr/>
        <p:txBody>
          <a:bodyPr/>
          <a:lstStyle/>
          <a:p>
            <a:fld id="{83F8FD9F-FD81-3148-B3B4-95643330FD61}" type="slidenum">
              <a:rPr lang="es-ES" smtClean="0"/>
              <a:t>1</a:t>
            </a:fld>
            <a:endParaRPr lang="es-ES"/>
          </a:p>
        </p:txBody>
      </p:sp>
    </p:spTree>
    <p:extLst>
      <p:ext uri="{BB962C8B-B14F-4D97-AF65-F5344CB8AC3E}">
        <p14:creationId xmlns:p14="http://schemas.microsoft.com/office/powerpoint/2010/main" val="36756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Lo primero que hay que mencionar es que toda la información relacionada con las series de televisión se ha obtenido de una API (The Movie Database), que incluye datos como la descripción de la serie,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pósters</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temporadas,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backend se ha implementado en un servidor local, al cual la aplicación accede de manera global. Para ello, hemos utilizado Docker, lo que nos permite crear contenedores que necesitamos y facilita su comunicación entre ellos.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creó un contenedor de MariaDB que almacena la base de datos, la cual se modifica mediante la API que desarrollé (que es otro contenedor). También hemos utilizado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para acceder al servidor mediante un DNS 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que gestiona el enrutamiento hacia el contenedor deseado.</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10</a:t>
            </a:fld>
            <a:endParaRPr lang="es-ES"/>
          </a:p>
        </p:txBody>
      </p:sp>
    </p:spTree>
    <p:extLst>
      <p:ext uri="{BB962C8B-B14F-4D97-AF65-F5344CB8AC3E}">
        <p14:creationId xmlns:p14="http://schemas.microsoft.com/office/powerpoint/2010/main" val="3205421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11</a:t>
            </a:fld>
            <a:endParaRPr lang="es-ES"/>
          </a:p>
        </p:txBody>
      </p:sp>
    </p:spTree>
    <p:extLst>
      <p:ext uri="{BB962C8B-B14F-4D97-AF65-F5344CB8AC3E}">
        <p14:creationId xmlns:p14="http://schemas.microsoft.com/office/powerpoint/2010/main" val="1250426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API que hemos creado contiene todos los endpoints necesarios para acceder a la información de la base de datos mediante los métodos GET, POST, DELETE y PUT.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API es la única forma de conexión con la base de datos, lo que significa que solo se puede modificar la base de datos a través de esta API o directamente mediante el contenedor de MariaDB. Ningún usuario externo tiene acceso directo a la base de datos.</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12</a:t>
            </a:fld>
            <a:endParaRPr lang="es-ES"/>
          </a:p>
        </p:txBody>
      </p:sp>
    </p:spTree>
    <p:extLst>
      <p:ext uri="{BB962C8B-B14F-4D97-AF65-F5344CB8AC3E}">
        <p14:creationId xmlns:p14="http://schemas.microsoft.com/office/powerpoint/2010/main" val="1114469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Aquí podemos ver cómo queda las relaciones entre las tablas, como el id de usuario se copia en las demás tablas etc.</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 cada tabla</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13</a:t>
            </a:fld>
            <a:endParaRPr lang="es-ES"/>
          </a:p>
        </p:txBody>
      </p:sp>
    </p:spTree>
    <p:extLst>
      <p:ext uri="{BB962C8B-B14F-4D97-AF65-F5344CB8AC3E}">
        <p14:creationId xmlns:p14="http://schemas.microsoft.com/office/powerpoint/2010/main" val="70088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 diagrama que nos ayuda a entender cómo funciona el tráfico de la petición desde la app móvil hasta la base de datos y cómo vuelve. Veamos cómo sería este proceso al crear un usuario.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Primero, la app recoge los datos y los envía al DNS.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actuando como DNS, crea un túnel entre la aplicación y el servidor, y redirige los datos al contenedor de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al detectar que se trata de una petición a la API, pasa los datos y el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al contenedor de la API, en este caso al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de creación, donde se ejecuta la sentencia SQL 'CREATE usuario' con los datos proporcionados.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Si la API necesitara enviar información de vuelta a la aplicación, el proceso sería el mismo pero en dirección inversa, como se muestra en el diagrama.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14</a:t>
            </a:fld>
            <a:endParaRPr lang="es-ES"/>
          </a:p>
        </p:txBody>
      </p:sp>
    </p:spTree>
    <p:extLst>
      <p:ext uri="{BB962C8B-B14F-4D97-AF65-F5344CB8AC3E}">
        <p14:creationId xmlns:p14="http://schemas.microsoft.com/office/powerpoint/2010/main" val="4113931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15</a:t>
            </a:fld>
            <a:endParaRPr lang="es-ES"/>
          </a:p>
        </p:txBody>
      </p:sp>
    </p:spTree>
    <p:extLst>
      <p:ext uri="{BB962C8B-B14F-4D97-AF65-F5344CB8AC3E}">
        <p14:creationId xmlns:p14="http://schemas.microsoft.com/office/powerpoint/2010/main" val="310879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frontend se ha desarrollado en React Native, lo que permite compilar la aplicación tanto para Android como para iPhone, convirtiéndola en una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aplicacion</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accesible para todo tipo de usuarios.</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ha utilizado junto con Expo, que me permite ver en el simulador cómo queda la app y cómo funciona en tiempo real. Luego, Expo se encarga de tomar el código de React y compilarlo para la plataforma deseada.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código se compone de funcionalidades, como por ejemplo, mostrar series, marcar como visto, enviar comentarios, etc. Los componentes se encargan de visualizar la aplicación; son similares a HTML, pero no exactamente iguales. Por último, los estilos, que determinan cómo se verá la aplicación, son similares a CSS pero con sintaxis propia.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 continuación, veremos algunos ejemplos de pantallas de la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16</a:t>
            </a:fld>
            <a:endParaRPr lang="es-ES"/>
          </a:p>
        </p:txBody>
      </p:sp>
    </p:spTree>
    <p:extLst>
      <p:ext uri="{BB962C8B-B14F-4D97-AF65-F5344CB8AC3E}">
        <p14:creationId xmlns:p14="http://schemas.microsoft.com/office/powerpoint/2010/main" val="4294825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unos ejemplos de cómo se muestra una serie que se está viendo, incluyendo su descripción y quién va por qué capítulo.</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Podemos ver que Diego va por el capítulo XX. También podemos ver el chat de una serie, la pantalla de inicio con las series en el grupo de Diego, con los botones, etc. Aquí vemos cómo se detalla una temporada, con botones de 'visto' en verde, lo que indica que ya se ha visto el capítulo, y de 'marcar como visto' en azul, para los que no se han visto.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pueden marcar y desmarcar capítulos como vistos y no vistos, por si hubiera algún error al marcar. Más adelante en la demo, veremos el resto de pantallas y cómo se comportan.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17</a:t>
            </a:fld>
            <a:endParaRPr lang="es-ES"/>
          </a:p>
        </p:txBody>
      </p:sp>
    </p:spTree>
    <p:extLst>
      <p:ext uri="{BB962C8B-B14F-4D97-AF65-F5344CB8AC3E}">
        <p14:creationId xmlns:p14="http://schemas.microsoft.com/office/powerpoint/2010/main" val="1734778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18</a:t>
            </a:fld>
            <a:endParaRPr lang="es-ES"/>
          </a:p>
        </p:txBody>
      </p:sp>
    </p:spTree>
    <p:extLst>
      <p:ext uri="{BB962C8B-B14F-4D97-AF65-F5344CB8AC3E}">
        <p14:creationId xmlns:p14="http://schemas.microsoft.com/office/powerpoint/2010/main" val="352949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el despliegue, se ha optado por lanzar tanto en Google Play como en Apple Store. Al principio, pensaba que Google Play sería más sencillo, pero resultó ser lo contrario. </a:t>
            </a:r>
          </a:p>
          <a:p>
            <a:pPr>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esto, ha sido necesario crear cuentas en ambas tiendas y rellenar todos los datos que solicitan para poder realizar el despliegue, tales como el nombre, capturas de pantalla, descripción, versión, etc.</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Ahora vamos a explicar el proceso de despliegue en amabas tiendas</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19</a:t>
            </a:fld>
            <a:endParaRPr lang="es-ES"/>
          </a:p>
        </p:txBody>
      </p:sp>
    </p:spTree>
    <p:extLst>
      <p:ext uri="{BB962C8B-B14F-4D97-AF65-F5344CB8AC3E}">
        <p14:creationId xmlns:p14="http://schemas.microsoft.com/office/powerpoint/2010/main" val="1038673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Para</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comenzar, h</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aré una breve introducción al problema que se pretende resolver, así como la solución y la motivación que me ha llevado a realizar este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Explicare la metodología que se siguió y sus pasos.</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Comentaré los objetivos propuestos al principio del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Explicaré el Backend y frontend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Cómo funciona el proceso de despliegue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Enseñaré</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u</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na breve demo y, por último, las conclusiones.</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a:t>
            </a:fld>
            <a:endParaRPr lang="es-ES"/>
          </a:p>
        </p:txBody>
      </p:sp>
    </p:spTree>
    <p:extLst>
      <p:ext uri="{BB962C8B-B14F-4D97-AF65-F5344CB8AC3E}">
        <p14:creationId xmlns:p14="http://schemas.microsoft.com/office/powerpoint/2010/main" val="332565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método de despliegue de Android es el siguiente: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compila con Expo la aplicación en Android, y esto crea un archivo ABB. Este archivo contiene la versión y la aplicación.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Luego, lo subimos a Google Play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Console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añadimos el nombre y la descripción. Creamos una prueba interna a la que solo pueden acceder usuarios específicos, y con esto obtenemos el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prueba es similar a la interna, pero la aplicación es revisada por los miembros de Google para comprobar que es estable y funciona correctamente, por lo que tardan unos días en otorgar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prueba abierta es una etapa en la que, con el link de descarga, ya se puede descargar la aplicación; en la prueba cerrada, yo tengo que añadir el email del probador para que pueda descargar la aplicación. Una vez que se tenga a 20 probadores durante 15 días en prueba cerrada, Google otorga acceso a la prueba abierta y a la producción.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se encuentra en el estado de prueba cerrada.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20</a:t>
            </a:fld>
            <a:endParaRPr lang="es-ES"/>
          </a:p>
        </p:txBody>
      </p:sp>
    </p:spTree>
    <p:extLst>
      <p:ext uri="{BB962C8B-B14F-4D97-AF65-F5344CB8AC3E}">
        <p14:creationId xmlns:p14="http://schemas.microsoft.com/office/powerpoint/2010/main" val="4275276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proceso es similar al despliegue en Android. Se compila el archivo en Apple, que devuelve un archivo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ipa</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se sube a Apple Store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Connect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comienza la prueba interna. A esta prueba solo pueden acceder miembros del equipo de probadores, seleccionados manualmente por mí.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terminada esta prueba, se pasa a la prueba cerrada, en la que Apple revisa la aplicación para asegurar su fiabilidad. A esta prueba solo se puede acceder mediante un enlace de invitación, pero cualquier persona con este enlace puede entrar, a diferencia de Google, que requiere un email.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aceptada en la prueba cerrada, se completa toda la información necesaria y se sube al Apple Store. Este proceso tarda unos días ya que la aplicación es revisada de nuevo por el equipo de Apple.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está disponible en el Apple Store, de hecho, si la buscas, la puedes descargar como cualquier otra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21</a:t>
            </a:fld>
            <a:endParaRPr lang="es-ES"/>
          </a:p>
        </p:txBody>
      </p:sp>
    </p:spTree>
    <p:extLst>
      <p:ext uri="{BB962C8B-B14F-4D97-AF65-F5344CB8AC3E}">
        <p14:creationId xmlns:p14="http://schemas.microsoft.com/office/powerpoint/2010/main" val="2315898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22</a:t>
            </a:fld>
            <a:endParaRPr lang="es-ES"/>
          </a:p>
        </p:txBody>
      </p:sp>
    </p:spTree>
    <p:extLst>
      <p:ext uri="{BB962C8B-B14F-4D97-AF65-F5344CB8AC3E}">
        <p14:creationId xmlns:p14="http://schemas.microsoft.com/office/powerpoint/2010/main" val="2389667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sobre el video</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23</a:t>
            </a:fld>
            <a:endParaRPr lang="es-ES"/>
          </a:p>
        </p:txBody>
      </p:sp>
    </p:spTree>
    <p:extLst>
      <p:ext uri="{BB962C8B-B14F-4D97-AF65-F5344CB8AC3E}">
        <p14:creationId xmlns:p14="http://schemas.microsoft.com/office/powerpoint/2010/main" val="2560128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24</a:t>
            </a:fld>
            <a:endParaRPr lang="es-ES"/>
          </a:p>
        </p:txBody>
      </p:sp>
    </p:spTree>
    <p:extLst>
      <p:ext uri="{BB962C8B-B14F-4D97-AF65-F5344CB8AC3E}">
        <p14:creationId xmlns:p14="http://schemas.microsoft.com/office/powerpoint/2010/main" val="1131715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u="none" strike="noStrike" dirty="0">
                <a:solidFill>
                  <a:srgbClr val="ECECEC"/>
                </a:solidFill>
                <a:effectLst/>
                <a:latin typeface="ui-sans-serif"/>
              </a:rPr>
              <a:t>Protección de Datos</a:t>
            </a:r>
            <a:r>
              <a:rPr lang="es-ES" b="0" i="0" u="none" strike="noStrike" dirty="0">
                <a:solidFill>
                  <a:srgbClr val="ECECEC"/>
                </a:solidFill>
                <a:effectLst/>
                <a:latin typeface="ui-sans-serif"/>
              </a:rPr>
              <a:t>: El proyecto está diseñado para cumplir con los más altos estándares de privacidad y protección de datos, siguiendo normativas como el Reglamento General de Protección de Datos (GDPR). Esto garantiza que la información personal de los usuarios esté protegida y manejada de manera ética, respetando sus derechos y su privacidad. En la aplicación, las contraseñas se cifran para evitar que puedan ser vistas por el gestor de la base de datos o interceptadas​​.</a:t>
            </a:r>
          </a:p>
          <a:p>
            <a:pPr algn="l">
              <a:buFont typeface="+mj-lt"/>
              <a:buAutoNum type="arabicPeriod"/>
            </a:pPr>
            <a:r>
              <a:rPr lang="es-ES" b="1" i="0" u="none" strike="noStrike" dirty="0">
                <a:solidFill>
                  <a:srgbClr val="ECECEC"/>
                </a:solidFill>
                <a:effectLst/>
                <a:latin typeface="ui-sans-serif"/>
              </a:rPr>
              <a:t>Promoción del Bien Común</a:t>
            </a:r>
            <a:r>
              <a:rPr lang="es-ES" b="0" i="0" u="none" strike="noStrike" dirty="0">
                <a:solidFill>
                  <a:srgbClr val="ECECEC"/>
                </a:solidFill>
                <a:effectLst/>
                <a:latin typeface="ui-sans-serif"/>
              </a:rPr>
              <a:t>: "FamilySeriesTrack" fomenta el bienestar social al facilitar la coordinación y el disfrute compartido de contenido audiovisual, lo que fortalece los lazos familiares y de amistad. Al centrarse en la creación de experiencias positivas y compartidas, la aplicación contribuye al desarrollo de relaciones más fuertes y armoniosas, promoviendo así el bien común​​.</a:t>
            </a:r>
          </a:p>
          <a:p>
            <a:pPr algn="l">
              <a:buFont typeface="+mj-lt"/>
              <a:buAutoNum type="arabicPeriod"/>
            </a:pPr>
            <a:r>
              <a:rPr lang="es-ES" b="1" i="0" u="none" strike="noStrike" dirty="0">
                <a:solidFill>
                  <a:srgbClr val="ECECEC"/>
                </a:solidFill>
                <a:effectLst/>
                <a:latin typeface="ui-sans-serif"/>
              </a:rPr>
              <a:t>Inclusividad y Accesibilidad</a:t>
            </a:r>
            <a:r>
              <a:rPr lang="es-ES" b="0" i="0" u="none" strike="noStrike" dirty="0">
                <a:solidFill>
                  <a:srgbClr val="ECECEC"/>
                </a:solidFill>
                <a:effectLst/>
                <a:latin typeface="ui-sans-serif"/>
              </a:rPr>
              <a:t>: La aplicación está diseñada para ser intuitiva y accesible para usuarios de todas las edades y niveles de habilidad tecnológica. Esta inclusividad asegura que todos los miembros de una familia o grupo de amigos, independientemente de sus conocimientos tecnológicos, puedan beneficiarse y participar plenamente en la experiencia compartida​</a:t>
            </a: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r>
              <a:rPr lang="es-ES" b="0" i="0" u="none" strike="noStrike" dirty="0">
                <a:solidFill>
                  <a:srgbClr val="ECECEC"/>
                </a:solidFill>
                <a:effectLst/>
                <a:latin typeface="ui-sans-serif"/>
              </a:rPr>
              <a:t>El proyecto es viable </a:t>
            </a:r>
            <a:r>
              <a:rPr lang="es-ES" b="0" i="0" u="none" strike="noStrike" dirty="0" err="1">
                <a:solidFill>
                  <a:srgbClr val="ECECEC"/>
                </a:solidFill>
                <a:effectLst/>
                <a:latin typeface="ui-sans-serif"/>
              </a:rPr>
              <a:t>eticamente</a:t>
            </a:r>
            <a:r>
              <a:rPr lang="es-ES" b="0" i="0" u="none" strike="noStrike" dirty="0">
                <a:solidFill>
                  <a:srgbClr val="ECECEC"/>
                </a:solidFill>
                <a:effectLst/>
                <a:latin typeface="ui-sans-serif"/>
              </a:rPr>
              <a:t>, </a:t>
            </a:r>
            <a:r>
              <a:rPr lang="es-ES" b="0" i="0" u="none" strike="noStrike" dirty="0">
                <a:solidFill>
                  <a:srgbClr val="ECECEC"/>
                </a:solidFill>
                <a:effectLst/>
                <a:highlight>
                  <a:srgbClr val="212121"/>
                </a:highlight>
                <a:latin typeface="ui-sans-serif"/>
              </a:rPr>
              <a:t>"FamilySeriesTrack" actúa como un puente que conecta a las personas a través de sus intereses compartidos, fortaleciendo la cohesión social y proporcionando una herramienta que no solo entretiene, sino que también enriquece la vida social de sus usuarios</a:t>
            </a:r>
            <a:endParaRPr lang="es-ES" b="0" i="0" u="none" strike="noStrike" dirty="0">
              <a:solidFill>
                <a:srgbClr val="ECECEC"/>
              </a:solidFill>
              <a:effectLst/>
              <a:latin typeface="ui-sans-serif"/>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25</a:t>
            </a:fld>
            <a:endParaRPr lang="es-ES"/>
          </a:p>
        </p:txBody>
      </p:sp>
    </p:spTree>
    <p:extLst>
      <p:ext uri="{BB962C8B-B14F-4D97-AF65-F5344CB8AC3E}">
        <p14:creationId xmlns:p14="http://schemas.microsoft.com/office/powerpoint/2010/main" val="2985437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26</a:t>
            </a:fld>
            <a:endParaRPr lang="es-ES"/>
          </a:p>
        </p:txBody>
      </p:sp>
    </p:spTree>
    <p:extLst>
      <p:ext uri="{BB962C8B-B14F-4D97-AF65-F5344CB8AC3E}">
        <p14:creationId xmlns:p14="http://schemas.microsoft.com/office/powerpoint/2010/main" val="291348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Se llega a la conclusión con esta app de que el objetivo principal ha sido alcanzado, al igual que todos los objetivos específicos, excepto uno, ya que no se ha implementado la visualización de estadísticas.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27</a:t>
            </a:fld>
            <a:endParaRPr lang="es-ES"/>
          </a:p>
        </p:txBody>
      </p:sp>
    </p:spTree>
    <p:extLst>
      <p:ext uri="{BB962C8B-B14F-4D97-AF65-F5344CB8AC3E}">
        <p14:creationId xmlns:p14="http://schemas.microsoft.com/office/powerpoint/2010/main" val="1398046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00">
                <a:effectLst/>
                <a:latin typeface="Aptos" panose="020B0004020202020204" pitchFamily="34" charset="0"/>
                <a:ea typeface="Aptos" panose="020B0004020202020204" pitchFamily="34" charset="0"/>
                <a:cs typeface="Times New Roman" panose="02020603050405020304" pitchFamily="18" charset="0"/>
              </a:rPr>
              <a:t>Como conclusión, se ha desarrollado una app que está desplegada actualmente en iOS y en prueba cerrada en Google, pero es cuestión de tiempo que esté subida en Google Play</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28</a:t>
            </a:fld>
            <a:endParaRPr lang="es-ES"/>
          </a:p>
        </p:txBody>
      </p:sp>
    </p:spTree>
    <p:extLst>
      <p:ext uri="{BB962C8B-B14F-4D97-AF65-F5344CB8AC3E}">
        <p14:creationId xmlns:p14="http://schemas.microsoft.com/office/powerpoint/2010/main" val="3932763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29</a:t>
            </a:fld>
            <a:endParaRPr lang="es-ES"/>
          </a:p>
        </p:txBody>
      </p:sp>
    </p:spTree>
    <p:extLst>
      <p:ext uri="{BB962C8B-B14F-4D97-AF65-F5344CB8AC3E}">
        <p14:creationId xmlns:p14="http://schemas.microsoft.com/office/powerpoint/2010/main" val="2835513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3</a:t>
            </a:fld>
            <a:endParaRPr lang="es-ES"/>
          </a:p>
        </p:txBody>
      </p:sp>
    </p:spTree>
    <p:extLst>
      <p:ext uri="{BB962C8B-B14F-4D97-AF65-F5344CB8AC3E}">
        <p14:creationId xmlns:p14="http://schemas.microsoft.com/office/powerpoint/2010/main" val="241255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El problema que se presenta es el de la gestión de series, en un grupo familiar se puede dar el caso de que los hijos han visto un capítulo más que los padres, y en este caso los padres no sabrían por qué capitulo van los hijos, y cuando se quiere ver la serie con la familia entera nos damos cuenta de que no se puede ver porque se va desfasado en la familia.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solución que se propone a este problema es la creación de una aplicación móvil en la que los distintos miembros de la familia vayan poniendo por donde van en cada una de las series, para así poder ver de una manera sencilla en qué parte está cada uno.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motivación surge de que este problema descrito nos pasa en mi familia. Nosotros desde pequeños siempre hemos visto las series todos juntos, y es algo que es tradición en nuestra familia, pues hace unos años nuestros padres se fueron a vivir a estados unidos y cada cierto tiempo venían a España y seguíamos viendo las series juntos pero nos pasaba que nosotros no sabíamos que capítulos habían visto y cuales no, por lo que había cierto desorden y era casi imposible coordinarse.</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Con esta aplicación este problema quería resuelto, ya que cuando mis padres ven un capítulo de una serie, lo marcan, y nosotros ya sabemos que tenemos uno pendiente por ver.</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4</a:t>
            </a:fld>
            <a:endParaRPr lang="es-ES"/>
          </a:p>
        </p:txBody>
      </p:sp>
    </p:spTree>
    <p:extLst>
      <p:ext uri="{BB962C8B-B14F-4D97-AF65-F5344CB8AC3E}">
        <p14:creationId xmlns:p14="http://schemas.microsoft.com/office/powerpoint/2010/main" val="383054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5</a:t>
            </a:fld>
            <a:endParaRPr lang="es-ES"/>
          </a:p>
        </p:txBody>
      </p:sp>
    </p:spTree>
    <p:extLst>
      <p:ext uri="{BB962C8B-B14F-4D97-AF65-F5344CB8AC3E}">
        <p14:creationId xmlns:p14="http://schemas.microsoft.com/office/powerpoint/2010/main" val="345061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Metodología en cascada, esta metodología coincide con los paquetes de trabajo:</a:t>
            </a:r>
          </a:p>
          <a:p>
            <a:pPr marL="171450" indent="-171450">
              <a:buFontTx/>
              <a:buChar char="-"/>
            </a:pPr>
            <a:r>
              <a:rPr lang="es-ES" dirty="0"/>
              <a:t>Análisis de Requisitos: Se envió un formulario y con esa información se detallaron los requisitos funcionales y no funcionales.</a:t>
            </a:r>
          </a:p>
          <a:p>
            <a:pPr marL="171450" indent="-171450">
              <a:buFontTx/>
              <a:buChar char="-"/>
            </a:pPr>
            <a:r>
              <a:rPr lang="es-ES" dirty="0"/>
              <a:t>Diseño del sistema: Con estos requisitos se creó en Figma un diseño preliminar que se debía de seguir en la implementación del frontend</a:t>
            </a:r>
          </a:p>
          <a:p>
            <a:pPr marL="171450" indent="-171450">
              <a:buFontTx/>
              <a:buChar char="-"/>
            </a:pPr>
            <a:r>
              <a:rPr lang="es-ES" dirty="0"/>
              <a:t>Implementación: Realización del frontend y backend en React native y expo (para poder ver el código en tiempo real en simulador y luego hacer los </a:t>
            </a:r>
            <a:r>
              <a:rPr lang="es-ES" dirty="0" err="1"/>
              <a:t>builds</a:t>
            </a:r>
            <a:r>
              <a:rPr lang="es-ES" dirty="0"/>
              <a:t> de Android e iOS)</a:t>
            </a:r>
          </a:p>
          <a:p>
            <a:pPr marL="171450" indent="-171450">
              <a:buFontTx/>
              <a:buChar char="-"/>
            </a:pPr>
            <a:r>
              <a:rPr lang="es-ES" dirty="0"/>
              <a:t>Pruebas y calidad: </a:t>
            </a:r>
            <a:r>
              <a:rPr lang="es-ES" b="0" i="0" u="none" strike="noStrike" dirty="0">
                <a:solidFill>
                  <a:srgbClr val="ECECEC"/>
                </a:solidFill>
                <a:effectLst/>
                <a:highlight>
                  <a:srgbClr val="212121"/>
                </a:highlight>
                <a:latin typeface="Söhne"/>
              </a:rPr>
              <a:t>Se envió un enlace a ciertas personas junto con un documento en el que valoraban la aplicación, enviaban comentarios, etc.</a:t>
            </a:r>
          </a:p>
          <a:p>
            <a:pPr marL="171450" indent="-171450">
              <a:buFontTx/>
              <a:buChar char="-"/>
            </a:pPr>
            <a:r>
              <a:rPr lang="es-ES" b="0" i="0" u="none" strike="noStrike" dirty="0">
                <a:solidFill>
                  <a:srgbClr val="ECECEC"/>
                </a:solidFill>
                <a:effectLst/>
                <a:highlight>
                  <a:srgbClr val="212121"/>
                </a:highlight>
                <a:latin typeface="Söhne"/>
              </a:rPr>
              <a:t>Despliegue: Se subió la aplicación a Google y Apple.</a:t>
            </a:r>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6</a:t>
            </a:fld>
            <a:endParaRPr lang="es-ES"/>
          </a:p>
        </p:txBody>
      </p:sp>
    </p:spTree>
    <p:extLst>
      <p:ext uri="{BB962C8B-B14F-4D97-AF65-F5344CB8AC3E}">
        <p14:creationId xmlns:p14="http://schemas.microsoft.com/office/powerpoint/2010/main" val="238508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7</a:t>
            </a:fld>
            <a:endParaRPr lang="es-ES"/>
          </a:p>
        </p:txBody>
      </p:sp>
    </p:spTree>
    <p:extLst>
      <p:ext uri="{BB962C8B-B14F-4D97-AF65-F5344CB8AC3E}">
        <p14:creationId xmlns:p14="http://schemas.microsoft.com/office/powerpoint/2010/main" val="402799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kern="100" dirty="0">
                <a:effectLst/>
                <a:latin typeface="Aptos" panose="020B0004020202020204" pitchFamily="34" charset="0"/>
                <a:ea typeface="Aptos" panose="020B0004020202020204" pitchFamily="34" charset="0"/>
                <a:cs typeface="Times New Roman" panose="02020603050405020304" pitchFamily="18" charset="0"/>
              </a:rPr>
              <a:t>El objetivo principal es facilitar el seguimiento conjunto de series de televisión favoritas para grupos de usuarios como familias o amigos. Con este objetivo cumplido se resolvería el problema propuesto.</a:t>
            </a: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Los objetivos específicos serian:</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Facilitar la coordinación de visualización en grupos.</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Mejorar la toma de decisiones colectivas sobre qué ver</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Enriquecer la experiencia compartida de visualización mediante la creación de un espacio para comentarios </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Proporcionar una interfaz intuitiva y accesible</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Estadísticas de visualización </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8</a:t>
            </a:fld>
            <a:endParaRPr lang="es-ES"/>
          </a:p>
        </p:txBody>
      </p:sp>
    </p:spTree>
    <p:extLst>
      <p:ext uri="{BB962C8B-B14F-4D97-AF65-F5344CB8AC3E}">
        <p14:creationId xmlns:p14="http://schemas.microsoft.com/office/powerpoint/2010/main" val="185734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9</a:t>
            </a:fld>
            <a:endParaRPr lang="es-ES"/>
          </a:p>
        </p:txBody>
      </p:sp>
    </p:spTree>
    <p:extLst>
      <p:ext uri="{BB962C8B-B14F-4D97-AF65-F5344CB8AC3E}">
        <p14:creationId xmlns:p14="http://schemas.microsoft.com/office/powerpoint/2010/main" val="92112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91E74-C25A-A5C4-E206-FBEF648C84F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7C30E7B-87CD-DEDF-9B4D-CC8DE794AF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C1CA47-2CB1-3EF6-D142-4289FD1D8047}"/>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E1D77543-81FE-0DC7-0E4E-B20C8A5564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88D3DC-4F37-3716-DBBC-F995F0A86ED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0539169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D4AED-21BB-838D-4C33-FE5B6512905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2FCB592-B154-C226-F533-7B411B94AFC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64750-F5C2-EFAC-2823-75E4C0A5FEB9}"/>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A7BD47B1-8C0D-BC04-5524-E956EC0667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8BE9E72-430E-8DC1-1219-853105ADABED}"/>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68321507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A139EB-10A1-8576-F6F7-B83846D76F6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D96B71B-029B-6B29-F4E1-81D3F4337A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05E8DB-47E0-E261-62A7-8274068D2800}"/>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456E9158-458B-6D8E-A1E0-2B3CE88B91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A161C6-C088-9D6E-8FFE-4A765D27128E}"/>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722810068"/>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C0E853-16D8-C21A-574A-D083D63197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577CA3-6B90-042B-FD00-52B88992C71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833A498-F6F2-D1F0-FE15-9ED0B74A50DD}"/>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779F2373-ABF7-9EA4-3FE0-241F62ABF12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C60AA8-D32A-4BD0-68EF-57C6B4446B6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57121836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25F0D-D6F5-D2AA-D364-5DCF2C8856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A5B86C5-2096-805D-EBB1-BE8EAFD44D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C99FD5-838B-82B5-3402-0C2FD2313275}"/>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A3EC8CD3-25AB-53E8-FFE2-AE35D3971F2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EA73A-53EB-3D7E-EA54-DA692799A24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25137365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77FD6-C638-BC23-57CE-8E0EFC0E4D3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D8211F6-9830-323B-9AD8-37F4E1C0B0B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57A61BD-3C54-08AF-A393-D57B66F9D6C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94B1BEF-4906-F330-6B1B-78CF7ABF0C27}"/>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6" name="Marcador de pie de página 5">
            <a:extLst>
              <a:ext uri="{FF2B5EF4-FFF2-40B4-BE49-F238E27FC236}">
                <a16:creationId xmlns:a16="http://schemas.microsoft.com/office/drawing/2014/main" id="{BD1CBC1F-BBF9-11BF-0EC5-AA801266A3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08D14B8-848E-BE6F-A7FD-46B89DCB3BDA}"/>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30013689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8AB35-B190-0C23-5FB3-DAE5F0765AF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2132C9D-9BBF-664C-894A-A06386619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FE6D3DC-820B-2BE4-64E8-1EB81EE7F7A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808B587-3080-8AF2-625E-C7A8A59FA0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79BDFE0-318A-EED4-431A-8F70AD15F43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800ED90-B77A-B2AE-F016-61E9714EEF71}"/>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8" name="Marcador de pie de página 7">
            <a:extLst>
              <a:ext uri="{FF2B5EF4-FFF2-40B4-BE49-F238E27FC236}">
                <a16:creationId xmlns:a16="http://schemas.microsoft.com/office/drawing/2014/main" id="{9C6D4252-63A0-6F15-D07D-DCD4DE20932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24E54C9-A8E2-42A2-C76C-80408692EB6B}"/>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53898885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763B8-C353-A4A1-62C7-C1A27F892A2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29B8212-166B-ECB6-ED4D-0A8F6793F731}"/>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4" name="Marcador de pie de página 3">
            <a:extLst>
              <a:ext uri="{FF2B5EF4-FFF2-40B4-BE49-F238E27FC236}">
                <a16:creationId xmlns:a16="http://schemas.microsoft.com/office/drawing/2014/main" id="{11027CE6-7D50-1100-5970-AC7D95AB06B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0145683-34F6-79EB-9191-DC6C70EACD3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45926563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136B1B4-81E8-25CC-E74A-465EAC03FFF4}"/>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3" name="Marcador de pie de página 2">
            <a:extLst>
              <a:ext uri="{FF2B5EF4-FFF2-40B4-BE49-F238E27FC236}">
                <a16:creationId xmlns:a16="http://schemas.microsoft.com/office/drawing/2014/main" id="{2E3707CF-E108-AD4A-CD81-74E74D066D9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5A5DA43-C332-FF88-44ED-7EFAFCCFCA1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84654362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D803A-055E-90C7-A3BB-B982F89EB4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3DEDD0-C03D-E193-D79B-EA8270CA5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68C760E-59CF-BF9B-E598-9DE6B1C72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C499CDE-39D4-0004-C67A-D0B1AC780A61}"/>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6" name="Marcador de pie de página 5">
            <a:extLst>
              <a:ext uri="{FF2B5EF4-FFF2-40B4-BE49-F238E27FC236}">
                <a16:creationId xmlns:a16="http://schemas.microsoft.com/office/drawing/2014/main" id="{2CAD1D8B-8FD8-EC1D-FF60-811DCCBA50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D786377-2372-33DC-5581-6A33BF0A1BC6}"/>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408784586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A66A-54E1-F324-2AFC-989CD2F4D4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C8FB3F2-AF19-E3FE-4C29-E7BAA5F9B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3B7E8ED-4A83-7F93-1DE5-5EFB18D21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4E169A-2686-302B-87C3-891E0C847F32}"/>
              </a:ext>
            </a:extLst>
          </p:cNvPr>
          <p:cNvSpPr>
            <a:spLocks noGrp="1"/>
          </p:cNvSpPr>
          <p:nvPr>
            <p:ph type="dt" sz="half" idx="10"/>
          </p:nvPr>
        </p:nvSpPr>
        <p:spPr/>
        <p:txBody>
          <a:bodyPr/>
          <a:lstStyle/>
          <a:p>
            <a:fld id="{70999827-5B75-9341-BF84-25CB16B0CFC9}" type="datetimeFigureOut">
              <a:rPr lang="es-ES" smtClean="0"/>
              <a:t>30/5/24</a:t>
            </a:fld>
            <a:endParaRPr lang="es-ES"/>
          </a:p>
        </p:txBody>
      </p:sp>
      <p:sp>
        <p:nvSpPr>
          <p:cNvPr id="6" name="Marcador de pie de página 5">
            <a:extLst>
              <a:ext uri="{FF2B5EF4-FFF2-40B4-BE49-F238E27FC236}">
                <a16:creationId xmlns:a16="http://schemas.microsoft.com/office/drawing/2014/main" id="{3232319A-6D35-01EC-3DED-017C0A70C0F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C30B597-E0D0-4AC8-4918-83A6DF234018}"/>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04587706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41A761E-86E9-9148-8C99-0146116F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67CB95B-AEC5-33C0-FF5A-52EA954D1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9611FE3-7E87-3771-0D28-1025F02D8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999827-5B75-9341-BF84-25CB16B0CFC9}" type="datetimeFigureOut">
              <a:rPr lang="es-ES" smtClean="0"/>
              <a:t>30/5/24</a:t>
            </a:fld>
            <a:endParaRPr lang="es-ES"/>
          </a:p>
        </p:txBody>
      </p:sp>
      <p:sp>
        <p:nvSpPr>
          <p:cNvPr id="5" name="Marcador de pie de página 4">
            <a:extLst>
              <a:ext uri="{FF2B5EF4-FFF2-40B4-BE49-F238E27FC236}">
                <a16:creationId xmlns:a16="http://schemas.microsoft.com/office/drawing/2014/main" id="{E1F83BE8-2708-7016-9771-FC9FB9D6F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5F68380-24F2-8D7B-A322-566DDEB55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261423-50B2-EA4C-B267-C87D46EF4796}" type="slidenum">
              <a:rPr lang="es-ES" smtClean="0"/>
              <a:t>‹Nº›</a:t>
            </a:fld>
            <a:endParaRPr lang="es-ES"/>
          </a:p>
        </p:txBody>
      </p:sp>
    </p:spTree>
    <p:extLst>
      <p:ext uri="{BB962C8B-B14F-4D97-AF65-F5344CB8AC3E}">
        <p14:creationId xmlns:p14="http://schemas.microsoft.com/office/powerpoint/2010/main" val="1186721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comments" Target="../comments/comment3.xml"/><Relationship Id="rId4" Type="http://schemas.openxmlformats.org/officeDocument/2006/relationships/image" Target="../media/image2.sv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9.png"/><Relationship Id="rId4" Type="http://schemas.openxmlformats.org/officeDocument/2006/relationships/image" Target="../media/image2.sv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2.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38.png"/><Relationship Id="rId5" Type="http://schemas.openxmlformats.org/officeDocument/2006/relationships/diagramQuickStyle" Target="../diagrams/quickStyle5.xml"/><Relationship Id="rId10" Type="http://schemas.openxmlformats.org/officeDocument/2006/relationships/customXml" Target="../ink/ink1.xml"/><Relationship Id="rId4" Type="http://schemas.openxmlformats.org/officeDocument/2006/relationships/diagramLayout" Target="../diagrams/layout5.xml"/><Relationship Id="rId9" Type="http://schemas.openxmlformats.org/officeDocument/2006/relationships/image" Target="../media/image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png"/><Relationship Id="rId7" Type="http://schemas.openxmlformats.org/officeDocument/2006/relationships/diagramQuickStyle" Target="../diagrams/quickStyle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comments" Target="../comments/comment5.xml"/><Relationship Id="rId5" Type="http://schemas.openxmlformats.org/officeDocument/2006/relationships/diagramData" Target="../diagrams/data6.xml"/><Relationship Id="rId10" Type="http://schemas.openxmlformats.org/officeDocument/2006/relationships/chart" Target="../charts/chart1.xml"/><Relationship Id="rId4" Type="http://schemas.openxmlformats.org/officeDocument/2006/relationships/image" Target="../media/image2.svg"/><Relationship Id="rId9" Type="http://schemas.microsoft.com/office/2007/relationships/diagramDrawing" Target="../diagrams/drawing6.xml"/></Relationships>
</file>

<file path=ppt/slides/_rels/slide2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comments" Target="../comments/comment2.xm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8.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FCA818-4D31-0B75-DCDE-88115533F57B}"/>
              </a:ext>
            </a:extLst>
          </p:cNvPr>
          <p:cNvSpPr>
            <a:spLocks noGrp="1"/>
          </p:cNvSpPr>
          <p:nvPr>
            <p:ph type="ctrTitle"/>
          </p:nvPr>
        </p:nvSpPr>
        <p:spPr>
          <a:xfrm>
            <a:off x="1113810" y="2960716"/>
            <a:ext cx="4357784" cy="2387600"/>
          </a:xfrm>
        </p:spPr>
        <p:txBody>
          <a:bodyPr anchor="t">
            <a:noAutofit/>
          </a:bodyPr>
          <a:lstStyle/>
          <a:p>
            <a:pPr algn="l"/>
            <a:r>
              <a:rPr lang="es-ES" sz="3200" b="1" dirty="0">
                <a:solidFill>
                  <a:schemeClr val="bg1"/>
                </a:solidFill>
                <a:latin typeface="Calibri" panose="020F0502020204030204" pitchFamily="34" charset="0"/>
                <a:cs typeface="Calibri" panose="020F0502020204030204" pitchFamily="34" charset="0"/>
              </a:rPr>
              <a:t>GESTIÓN Y SEGUIMIENTO DE SERIES PARA GRUPOS FAMILIARES</a:t>
            </a:r>
          </a:p>
        </p:txBody>
      </p:sp>
      <p:sp>
        <p:nvSpPr>
          <p:cNvPr id="3" name="Subtítulo 2">
            <a:extLst>
              <a:ext uri="{FF2B5EF4-FFF2-40B4-BE49-F238E27FC236}">
                <a16:creationId xmlns:a16="http://schemas.microsoft.com/office/drawing/2014/main" id="{F09E5577-E277-D481-4E97-0CA2334C0A02}"/>
              </a:ext>
            </a:extLst>
          </p:cNvPr>
          <p:cNvSpPr>
            <a:spLocks noGrp="1"/>
          </p:cNvSpPr>
          <p:nvPr>
            <p:ph type="subTitle" idx="1"/>
          </p:nvPr>
        </p:nvSpPr>
        <p:spPr>
          <a:xfrm>
            <a:off x="1113809" y="953037"/>
            <a:ext cx="4036333" cy="1709849"/>
          </a:xfrm>
        </p:spPr>
        <p:txBody>
          <a:bodyPr anchor="b">
            <a:normAutofit/>
          </a:bodyPr>
          <a:lstStyle/>
          <a:p>
            <a:pPr algn="l"/>
            <a:r>
              <a:rPr lang="es-ES" sz="2000" dirty="0">
                <a:solidFill>
                  <a:schemeClr val="bg1"/>
                </a:solidFill>
                <a:latin typeface="Calibri" panose="020F0502020204030204" pitchFamily="34" charset="0"/>
                <a:cs typeface="Calibri" panose="020F0502020204030204" pitchFamily="34" charset="0"/>
              </a:rPr>
              <a:t>DIEGO VIÑALS LAGE</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áfico 3">
            <a:extLst>
              <a:ext uri="{FF2B5EF4-FFF2-40B4-BE49-F238E27FC236}">
                <a16:creationId xmlns:a16="http://schemas.microsoft.com/office/drawing/2014/main" id="{7A11C38D-C478-14CD-8A36-92E743B91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252523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1978818"/>
            <a:ext cx="3286125" cy="1971675"/>
            <a:chOff x="0" y="39687"/>
            <a:chExt cx="3286125" cy="1971675"/>
          </a:xfrm>
        </p:grpSpPr>
        <p:sp>
          <p:nvSpPr>
            <p:cNvPr id="24" name="Rectángulo 23"/>
            <p:cNvSpPr/>
            <p:nvPr/>
          </p:nvSpPr>
          <p:spPr>
            <a:xfrm>
              <a:off x="0"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The Movie </a:t>
              </a:r>
              <a:r>
                <a:rPr lang="es-ES" sz="3900" kern="1200" dirty="0" err="1">
                  <a:solidFill>
                    <a:prstClr val="white"/>
                  </a:solidFill>
                  <a:latin typeface="Calibri" panose="020F0502020204030204" pitchFamily="34" charset="0"/>
                  <a:ea typeface="+mn-ea"/>
                  <a:cs typeface="Calibri" panose="020F0502020204030204" pitchFamily="34" charset="0"/>
                </a:rPr>
                <a:t>DataBase</a:t>
              </a:r>
              <a:endParaRPr lang="es-E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9" name="Grupo 8"/>
          <p:cNvGrpSpPr/>
          <p:nvPr/>
        </p:nvGrpSpPr>
        <p:grpSpPr>
          <a:xfrm>
            <a:off x="4452937" y="1978818"/>
            <a:ext cx="3286125" cy="1971675"/>
            <a:chOff x="3614737" y="39687"/>
            <a:chExt cx="3286125" cy="1971675"/>
          </a:xfrm>
        </p:grpSpPr>
        <p:sp>
          <p:nvSpPr>
            <p:cNvPr id="22" name="Rectángulo 21"/>
            <p:cNvSpPr/>
            <p:nvPr/>
          </p:nvSpPr>
          <p:spPr>
            <a:xfrm>
              <a:off x="3614737"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3" name="CuadroTexto 22"/>
            <p:cNvSpPr txBox="1"/>
            <p:nvPr/>
          </p:nvSpPr>
          <p:spPr>
            <a:xfrm>
              <a:off x="3614737"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Docker</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0" name="Grupo 9"/>
          <p:cNvGrpSpPr/>
          <p:nvPr/>
        </p:nvGrpSpPr>
        <p:grpSpPr>
          <a:xfrm>
            <a:off x="8067675" y="1978818"/>
            <a:ext cx="3286125" cy="1971675"/>
            <a:chOff x="7229475" y="39687"/>
            <a:chExt cx="3286125" cy="1971675"/>
          </a:xfrm>
        </p:grpSpPr>
        <p:sp>
          <p:nvSpPr>
            <p:cNvPr id="20" name="Rectángulo 19"/>
            <p:cNvSpPr/>
            <p:nvPr/>
          </p:nvSpPr>
          <p:spPr>
            <a:xfrm>
              <a:off x="7229475"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1" name="CuadroTexto 20"/>
            <p:cNvSpPr txBox="1"/>
            <p:nvPr/>
          </p:nvSpPr>
          <p:spPr>
            <a:xfrm>
              <a:off x="7229475"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MariaDB</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1" name="Grupo 10"/>
          <p:cNvGrpSpPr/>
          <p:nvPr/>
        </p:nvGrpSpPr>
        <p:grpSpPr>
          <a:xfrm>
            <a:off x="838200" y="4279106"/>
            <a:ext cx="3286125" cy="1971675"/>
            <a:chOff x="0" y="2339975"/>
            <a:chExt cx="3286125" cy="1971675"/>
          </a:xfrm>
        </p:grpSpPr>
        <p:sp>
          <p:nvSpPr>
            <p:cNvPr id="18" name="Rectángulo 17"/>
            <p:cNvSpPr/>
            <p:nvPr/>
          </p:nvSpPr>
          <p:spPr>
            <a:xfrm>
              <a:off x="0"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9" name="CuadroTexto 18"/>
            <p:cNvSpPr txBox="1"/>
            <p:nvPr/>
          </p:nvSpPr>
          <p:spPr>
            <a:xfrm>
              <a:off x="0"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API</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2" name="Grupo 11"/>
          <p:cNvGrpSpPr/>
          <p:nvPr/>
        </p:nvGrpSpPr>
        <p:grpSpPr>
          <a:xfrm>
            <a:off x="4452937" y="4279106"/>
            <a:ext cx="3286125" cy="1971675"/>
            <a:chOff x="3614737" y="2339975"/>
            <a:chExt cx="3286125" cy="1971675"/>
          </a:xfrm>
        </p:grpSpPr>
        <p:sp>
          <p:nvSpPr>
            <p:cNvPr id="16" name="Rectángulo 15"/>
            <p:cNvSpPr/>
            <p:nvPr/>
          </p:nvSpPr>
          <p:spPr>
            <a:xfrm>
              <a:off x="3614737"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3614737"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err="1">
                  <a:solidFill>
                    <a:prstClr val="white"/>
                  </a:solidFill>
                  <a:latin typeface="Calibri" panose="020F0502020204030204" pitchFamily="34" charset="0"/>
                  <a:ea typeface="+mn-ea"/>
                  <a:cs typeface="Calibri" panose="020F0502020204030204" pitchFamily="34" charset="0"/>
                </a:rPr>
                <a:t>Cloudflare</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3" name="Grupo 12"/>
          <p:cNvGrpSpPr/>
          <p:nvPr/>
        </p:nvGrpSpPr>
        <p:grpSpPr>
          <a:xfrm>
            <a:off x="8067675" y="4279106"/>
            <a:ext cx="3286125" cy="1971675"/>
            <a:chOff x="7229475" y="2339975"/>
            <a:chExt cx="3286125" cy="1971675"/>
          </a:xfrm>
        </p:grpSpPr>
        <p:sp>
          <p:nvSpPr>
            <p:cNvPr id="14" name="Rectángulo 13"/>
            <p:cNvSpPr/>
            <p:nvPr/>
          </p:nvSpPr>
          <p:spPr>
            <a:xfrm>
              <a:off x="7229475"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5" name="CuadroTexto 14"/>
            <p:cNvSpPr txBox="1"/>
            <p:nvPr/>
          </p:nvSpPr>
          <p:spPr>
            <a:xfrm>
              <a:off x="7229475"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err="1">
                  <a:solidFill>
                    <a:prstClr val="white"/>
                  </a:solidFill>
                  <a:latin typeface="Calibri" panose="020F0502020204030204" pitchFamily="34" charset="0"/>
                  <a:ea typeface="+mn-ea"/>
                  <a:cs typeface="Calibri" panose="020F0502020204030204" pitchFamily="34" charset="0"/>
                </a:rPr>
                <a:t>Traefik</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2672841949"/>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0"/>
                                        <p:tgtEl>
                                          <p:spTgt spid="10"/>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0"/>
                                        <p:tgtEl>
                                          <p:spTgt spid="11"/>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Marcador de contenido 6">
            <a:extLst>
              <a:ext uri="{FF2B5EF4-FFF2-40B4-BE49-F238E27FC236}">
                <a16:creationId xmlns:a16="http://schemas.microsoft.com/office/drawing/2014/main" id="{3A5F36A8-342F-2AC1-401F-188E439E7CEA}"/>
              </a:ext>
            </a:extLst>
          </p:cNvPr>
          <p:cNvGraphicFramePr>
            <a:graphicFrameLocks noGrp="1"/>
          </p:cNvGraphicFramePr>
          <p:nvPr>
            <p:ph idx="1"/>
            <p:extLst>
              <p:ext uri="{D42A27DB-BD31-4B8C-83A1-F6EECF244321}">
                <p14:modId xmlns:p14="http://schemas.microsoft.com/office/powerpoint/2010/main" val="20346744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ángulo 3">
            <a:extLst>
              <a:ext uri="{FF2B5EF4-FFF2-40B4-BE49-F238E27FC236}">
                <a16:creationId xmlns:a16="http://schemas.microsoft.com/office/drawing/2014/main" id="{6BD6B0F2-CCB3-9052-CA69-1DD4B5F608CA}"/>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Título 1">
            <a:extLst>
              <a:ext uri="{FF2B5EF4-FFF2-40B4-BE49-F238E27FC236}">
                <a16:creationId xmlns:a16="http://schemas.microsoft.com/office/drawing/2014/main" id="{F15A0ED1-D00D-F677-7312-70EAA09599AC}"/>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a:t>
            </a:r>
          </a:p>
        </p:txBody>
      </p:sp>
      <p:pic>
        <p:nvPicPr>
          <p:cNvPr id="6" name="Gráfico 5">
            <a:extLst>
              <a:ext uri="{FF2B5EF4-FFF2-40B4-BE49-F238E27FC236}">
                <a16:creationId xmlns:a16="http://schemas.microsoft.com/office/drawing/2014/main" id="{4E7243A9-0D08-285F-821F-39C6867625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68457977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(API)</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881DB132-7054-F1D0-5A2C-5E419DBC44BC}"/>
              </a:ext>
            </a:extLst>
          </p:cNvPr>
          <p:cNvGraphicFramePr>
            <a:graphicFrameLocks noGrp="1"/>
          </p:cNvGraphicFramePr>
          <p:nvPr>
            <p:ph idx="1"/>
            <p:extLst>
              <p:ext uri="{D42A27DB-BD31-4B8C-83A1-F6EECF244321}">
                <p14:modId xmlns:p14="http://schemas.microsoft.com/office/powerpoint/2010/main" val="27626339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4144445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9" name="Marcador de contenido 8" descr="Diagrama&#10;&#10;Descripción generada automáticamente">
            <a:extLst>
              <a:ext uri="{FF2B5EF4-FFF2-40B4-BE49-F238E27FC236}">
                <a16:creationId xmlns:a16="http://schemas.microsoft.com/office/drawing/2014/main" id="{DF85D2AB-38B4-6777-F4C9-F24AA51FCB64}"/>
              </a:ext>
            </a:extLst>
          </p:cNvPr>
          <p:cNvPicPr>
            <a:picLocks noGrp="1" noChangeAspect="1"/>
          </p:cNvPicPr>
          <p:nvPr>
            <p:ph idx="1"/>
          </p:nvPr>
        </p:nvPicPr>
        <p:blipFill>
          <a:blip r:embed="rId5"/>
          <a:stretch>
            <a:fillRect/>
          </a:stretch>
        </p:blipFill>
        <p:spPr>
          <a:xfrm>
            <a:off x="2609781" y="1415000"/>
            <a:ext cx="6972438" cy="5443000"/>
          </a:xfrm>
        </p:spPr>
      </p:pic>
    </p:spTree>
    <p:extLst>
      <p:ext uri="{BB962C8B-B14F-4D97-AF65-F5344CB8AC3E}">
        <p14:creationId xmlns:p14="http://schemas.microsoft.com/office/powerpoint/2010/main" val="47095108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t>
            </a:r>
            <a:r>
              <a:rPr lang="es-ES" sz="5400" b="1" dirty="0" err="1">
                <a:solidFill>
                  <a:schemeClr val="bg1"/>
                </a:solidFill>
                <a:latin typeface="Calibri" panose="020F0502020204030204" pitchFamily="34" charset="0"/>
                <a:cs typeface="Calibri" panose="020F0502020204030204" pitchFamily="34" charset="0"/>
              </a:rPr>
              <a:t>Cloudflare</a:t>
            </a:r>
            <a:r>
              <a:rPr lang="es-ES" sz="5400" b="1" dirty="0">
                <a:solidFill>
                  <a:schemeClr val="bg1"/>
                </a:solidFill>
                <a:latin typeface="Calibri" panose="020F0502020204030204" pitchFamily="34" charset="0"/>
                <a:cs typeface="Calibri" panose="020F0502020204030204" pitchFamily="34" charset="0"/>
              </a:rPr>
              <a:t>, </a:t>
            </a:r>
            <a:r>
              <a:rPr lang="es-ES" sz="5400" b="1" dirty="0" err="1">
                <a:solidFill>
                  <a:schemeClr val="bg1"/>
                </a:solidFill>
                <a:latin typeface="Calibri" panose="020F0502020204030204" pitchFamily="34" charset="0"/>
                <a:cs typeface="Calibri" panose="020F0502020204030204" pitchFamily="34" charset="0"/>
              </a:rPr>
              <a:t>Traefik</a:t>
            </a:r>
            <a:r>
              <a:rPr lang="es-ES" sz="5400" b="1" dirty="0">
                <a:solidFill>
                  <a:schemeClr val="bg1"/>
                </a:solidFill>
                <a:latin typeface="Calibri" panose="020F0502020204030204" pitchFamily="34" charset="0"/>
                <a:cs typeface="Calibri" panose="020F0502020204030204" pitchFamily="34" charset="0"/>
              </a:rPr>
              <a:t>)</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D1F2F857-98AC-809C-377A-17A6AD8B1249}"/>
              </a:ext>
            </a:extLst>
          </p:cNvPr>
          <p:cNvGraphicFramePr>
            <a:graphicFrameLocks noGrp="1"/>
          </p:cNvGraphicFramePr>
          <p:nvPr>
            <p:ph idx="1"/>
            <p:extLst>
              <p:ext uri="{D42A27DB-BD31-4B8C-83A1-F6EECF244321}">
                <p14:modId xmlns:p14="http://schemas.microsoft.com/office/powerpoint/2010/main" val="1599538631"/>
              </p:ext>
            </p:extLst>
          </p:nvPr>
        </p:nvGraphicFramePr>
        <p:xfrm>
          <a:off x="565485" y="1825625"/>
          <a:ext cx="4966864"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 Aplicación&#10;&#10;Descripción generada automáticamente">
            <a:extLst>
              <a:ext uri="{FF2B5EF4-FFF2-40B4-BE49-F238E27FC236}">
                <a16:creationId xmlns:a16="http://schemas.microsoft.com/office/drawing/2014/main" id="{FA448532-454A-46FD-9A71-4F47088E73AB}"/>
              </a:ext>
            </a:extLst>
          </p:cNvPr>
          <p:cNvPicPr>
            <a:picLocks noChangeAspect="1"/>
          </p:cNvPicPr>
          <p:nvPr/>
        </p:nvPicPr>
        <p:blipFill>
          <a:blip r:embed="rId10"/>
          <a:stretch>
            <a:fillRect/>
          </a:stretch>
        </p:blipFill>
        <p:spPr>
          <a:xfrm>
            <a:off x="5535422" y="1825625"/>
            <a:ext cx="6307242" cy="4351338"/>
          </a:xfrm>
          <a:prstGeom prst="rect">
            <a:avLst/>
          </a:prstGeom>
        </p:spPr>
      </p:pic>
    </p:spTree>
    <p:extLst>
      <p:ext uri="{BB962C8B-B14F-4D97-AF65-F5344CB8AC3E}">
        <p14:creationId xmlns:p14="http://schemas.microsoft.com/office/powerpoint/2010/main" val="130563688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FRONTEND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1368"/>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2305131"/>
            <a:ext cx="10515600" cy="1587600"/>
            <a:chOff x="0" y="365994"/>
            <a:chExt cx="10515600" cy="1587600"/>
          </a:xfrm>
        </p:grpSpPr>
        <p:sp>
          <p:nvSpPr>
            <p:cNvPr id="18" name="Rectángulo 17"/>
            <p:cNvSpPr/>
            <p:nvPr/>
          </p:nvSpPr>
          <p:spPr>
            <a:xfrm>
              <a:off x="0" y="365994"/>
              <a:ext cx="10515600" cy="15876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CuadroTexto 18"/>
            <p:cNvSpPr txBox="1"/>
            <p:nvPr/>
          </p:nvSpPr>
          <p:spPr>
            <a:xfrm>
              <a:off x="0" y="365994"/>
              <a:ext cx="10515600"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Funcionalidades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Componentes </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Estilos</a:t>
              </a:r>
            </a:p>
          </p:txBody>
        </p:sp>
      </p:grpSp>
      <p:grpSp>
        <p:nvGrpSpPr>
          <p:cNvPr id="8" name="Grupo 7"/>
          <p:cNvGrpSpPr/>
          <p:nvPr/>
        </p:nvGrpSpPr>
        <p:grpSpPr>
          <a:xfrm>
            <a:off x="1363980" y="1995171"/>
            <a:ext cx="7360920" cy="619920"/>
            <a:chOff x="525780" y="56034"/>
            <a:chExt cx="7360920" cy="619920"/>
          </a:xfrm>
        </p:grpSpPr>
        <p:sp>
          <p:nvSpPr>
            <p:cNvPr id="16" name="Rectángulo redondeado 15"/>
            <p:cNvSpPr/>
            <p:nvPr/>
          </p:nvSpPr>
          <p:spPr>
            <a:xfrm>
              <a:off x="525780" y="5603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556042" y="8629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React Native</a:t>
              </a:r>
            </a:p>
          </p:txBody>
        </p:sp>
      </p:grpSp>
      <p:grpSp>
        <p:nvGrpSpPr>
          <p:cNvPr id="9" name="Grupo 8"/>
          <p:cNvGrpSpPr/>
          <p:nvPr/>
        </p:nvGrpSpPr>
        <p:grpSpPr>
          <a:xfrm>
            <a:off x="838200" y="4316091"/>
            <a:ext cx="10515600" cy="1918350"/>
            <a:chOff x="0" y="2376954"/>
            <a:chExt cx="10515600" cy="1918350"/>
          </a:xfrm>
        </p:grpSpPr>
        <p:sp>
          <p:nvSpPr>
            <p:cNvPr id="14" name="Rectángulo 13"/>
            <p:cNvSpPr/>
            <p:nvPr/>
          </p:nvSpPr>
          <p:spPr>
            <a:xfrm>
              <a:off x="0" y="2376954"/>
              <a:ext cx="10515600" cy="191835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CuadroTexto 14"/>
            <p:cNvSpPr txBox="1"/>
            <p:nvPr/>
          </p:nvSpPr>
          <p:spPr>
            <a:xfrm>
              <a:off x="0" y="2376954"/>
              <a:ext cx="10515600" cy="19183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Pantalla de Inicio</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Comentarios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Serie</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Temporada</a:t>
              </a:r>
            </a:p>
          </p:txBody>
        </p:sp>
      </p:grpSp>
      <p:grpSp>
        <p:nvGrpSpPr>
          <p:cNvPr id="11" name="Grupo 10"/>
          <p:cNvGrpSpPr/>
          <p:nvPr/>
        </p:nvGrpSpPr>
        <p:grpSpPr>
          <a:xfrm>
            <a:off x="1363980" y="4006131"/>
            <a:ext cx="7360920" cy="619920"/>
            <a:chOff x="525780" y="2066994"/>
            <a:chExt cx="7360920" cy="619920"/>
          </a:xfrm>
        </p:grpSpPr>
        <p:sp>
          <p:nvSpPr>
            <p:cNvPr id="12" name="Rectángulo redondeado 11"/>
            <p:cNvSpPr/>
            <p:nvPr/>
          </p:nvSpPr>
          <p:spPr>
            <a:xfrm>
              <a:off x="525780" y="206699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3" name="CuadroTexto 12"/>
            <p:cNvSpPr txBox="1"/>
            <p:nvPr/>
          </p:nvSpPr>
          <p:spPr>
            <a:xfrm>
              <a:off x="556042" y="209725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Ejemplos</a:t>
              </a:r>
            </a:p>
          </p:txBody>
        </p:sp>
      </p:grpSp>
    </p:spTree>
    <p:extLst>
      <p:ext uri="{BB962C8B-B14F-4D97-AF65-F5344CB8AC3E}">
        <p14:creationId xmlns:p14="http://schemas.microsoft.com/office/powerpoint/2010/main" val="391651149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 (Ejemplos)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17" name="Marcador de contenido 16" descr="Interfaz de usuario gráfica, Sitio web&#10;&#10;Descripción generada automáticamente">
            <a:extLst>
              <a:ext uri="{FF2B5EF4-FFF2-40B4-BE49-F238E27FC236}">
                <a16:creationId xmlns:a16="http://schemas.microsoft.com/office/drawing/2014/main" id="{8B9C6796-E4F3-D279-91EB-6D191D8970EE}"/>
              </a:ext>
            </a:extLst>
          </p:cNvPr>
          <p:cNvPicPr>
            <a:picLocks noGrp="1" noChangeAspect="1"/>
          </p:cNvPicPr>
          <p:nvPr>
            <p:ph idx="1"/>
          </p:nvPr>
        </p:nvPicPr>
        <p:blipFill>
          <a:blip r:embed="rId5"/>
          <a:stretch>
            <a:fillRect/>
          </a:stretch>
        </p:blipFill>
        <p:spPr>
          <a:xfrm>
            <a:off x="6224340" y="1557155"/>
            <a:ext cx="2221200" cy="4819516"/>
          </a:xfrm>
          <a:solidFill>
            <a:schemeClr val="bg2"/>
          </a:solidFill>
          <a:ln w="15875">
            <a:solidFill>
              <a:srgbClr val="000000"/>
            </a:solidFill>
          </a:ln>
          <a:effectLst>
            <a:softEdge rad="0"/>
          </a:effectLst>
        </p:spPr>
      </p:pic>
      <p:pic>
        <p:nvPicPr>
          <p:cNvPr id="19" name="Imagen 18" descr="Interfaz de usuario gráfica, Texto, Aplicación, Chat o mensaje de texto&#10;&#10;Descripción generada automáticamente">
            <a:extLst>
              <a:ext uri="{FF2B5EF4-FFF2-40B4-BE49-F238E27FC236}">
                <a16:creationId xmlns:a16="http://schemas.microsoft.com/office/drawing/2014/main" id="{1BBB0689-48E1-006A-AE47-F2DA9A12C286}"/>
              </a:ext>
            </a:extLst>
          </p:cNvPr>
          <p:cNvPicPr>
            <a:picLocks noChangeAspect="1"/>
          </p:cNvPicPr>
          <p:nvPr/>
        </p:nvPicPr>
        <p:blipFill>
          <a:blip r:embed="rId6"/>
          <a:stretch>
            <a:fillRect/>
          </a:stretch>
        </p:blipFill>
        <p:spPr>
          <a:xfrm>
            <a:off x="3425534" y="1557155"/>
            <a:ext cx="2221200" cy="4819514"/>
          </a:xfrm>
          <a:prstGeom prst="rect">
            <a:avLst/>
          </a:prstGeom>
          <a:solidFill>
            <a:schemeClr val="bg2"/>
          </a:solidFill>
          <a:ln w="15875">
            <a:solidFill>
              <a:srgbClr val="000000"/>
            </a:solidFill>
          </a:ln>
          <a:effectLst>
            <a:softEdge rad="0"/>
          </a:effectLst>
        </p:spPr>
      </p:pic>
      <p:pic>
        <p:nvPicPr>
          <p:cNvPr id="21" name="Imagen 20" descr="Interfaz de usuario gráfica, Texto, Aplicación&#10;&#10;Descripción generada automáticamente">
            <a:extLst>
              <a:ext uri="{FF2B5EF4-FFF2-40B4-BE49-F238E27FC236}">
                <a16:creationId xmlns:a16="http://schemas.microsoft.com/office/drawing/2014/main" id="{22EAA123-33C2-193C-D836-5C789C830279}"/>
              </a:ext>
            </a:extLst>
          </p:cNvPr>
          <p:cNvPicPr>
            <a:picLocks noChangeAspect="1"/>
          </p:cNvPicPr>
          <p:nvPr/>
        </p:nvPicPr>
        <p:blipFill>
          <a:blip r:embed="rId7"/>
          <a:stretch>
            <a:fillRect/>
          </a:stretch>
        </p:blipFill>
        <p:spPr>
          <a:xfrm>
            <a:off x="9196639" y="1557155"/>
            <a:ext cx="2221200" cy="4819514"/>
          </a:xfrm>
          <a:prstGeom prst="rect">
            <a:avLst/>
          </a:prstGeom>
          <a:solidFill>
            <a:schemeClr val="bg2"/>
          </a:solidFill>
          <a:ln w="15875">
            <a:solidFill>
              <a:srgbClr val="000000"/>
            </a:solidFill>
          </a:ln>
          <a:effectLst>
            <a:softEdge rad="0"/>
          </a:effectLst>
        </p:spPr>
      </p:pic>
      <p:pic>
        <p:nvPicPr>
          <p:cNvPr id="23" name="Imagen 22" descr="Texto&#10;&#10;Descripción generada automáticamente">
            <a:extLst>
              <a:ext uri="{FF2B5EF4-FFF2-40B4-BE49-F238E27FC236}">
                <a16:creationId xmlns:a16="http://schemas.microsoft.com/office/drawing/2014/main" id="{7BB1B419-ED06-4AF3-47FD-E2FCE1AA73E1}"/>
              </a:ext>
            </a:extLst>
          </p:cNvPr>
          <p:cNvPicPr>
            <a:picLocks noChangeAspect="1"/>
          </p:cNvPicPr>
          <p:nvPr/>
        </p:nvPicPr>
        <p:blipFill>
          <a:blip r:embed="rId8"/>
          <a:stretch>
            <a:fillRect/>
          </a:stretch>
        </p:blipFill>
        <p:spPr>
          <a:xfrm>
            <a:off x="626728" y="1557155"/>
            <a:ext cx="2221200" cy="4819514"/>
          </a:xfrm>
          <a:prstGeom prst="rect">
            <a:avLst/>
          </a:prstGeom>
          <a:solidFill>
            <a:schemeClr val="bg2"/>
          </a:solidFill>
          <a:ln w="15875">
            <a:solidFill>
              <a:srgbClr val="000000"/>
            </a:solidFill>
          </a:ln>
          <a:effectLst>
            <a:softEdge rad="0"/>
          </a:effectLst>
        </p:spPr>
      </p:pic>
    </p:spTree>
    <p:extLst>
      <p:ext uri="{BB962C8B-B14F-4D97-AF65-F5344CB8AC3E}">
        <p14:creationId xmlns:p14="http://schemas.microsoft.com/office/powerpoint/2010/main" val="204879520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DESPLIEGUE</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706562"/>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7" name="Rectángulo 6" descr="Robot"/>
          <p:cNvSpPr/>
          <p:nvPr/>
        </p:nvSpPr>
        <p:spPr>
          <a:xfrm>
            <a:off x="2505600" y="2419137"/>
            <a:ext cx="1944000" cy="1944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317600" y="4833286"/>
            <a:ext cx="4320000" cy="720000"/>
            <a:chOff x="559800" y="3022743"/>
            <a:chExt cx="4320000" cy="720000"/>
          </a:xfrm>
        </p:grpSpPr>
        <p:sp>
          <p:nvSpPr>
            <p:cNvPr id="14" name="Rectángulo 13"/>
            <p:cNvSpPr/>
            <p:nvPr/>
          </p:nvSpPr>
          <p:spPr>
            <a:xfrm>
              <a:off x="559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5" name="CuadroTexto 14"/>
            <p:cNvSpPr txBox="1"/>
            <p:nvPr/>
          </p:nvSpPr>
          <p:spPr>
            <a:xfrm>
              <a:off x="559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latin typeface="Calibri" panose="020F0502020204030204" pitchFamily="34" charset="0"/>
                  <a:cs typeface="Calibri" panose="020F0502020204030204" pitchFamily="34" charset="0"/>
                </a:rPr>
                <a:t>Android</a:t>
              </a:r>
              <a:endParaRPr lang="en-US" sz="4600" kern="1200" dirty="0">
                <a:latin typeface="Calibri" panose="020F0502020204030204" pitchFamily="34" charset="0"/>
                <a:cs typeface="Calibri" panose="020F0502020204030204" pitchFamily="34" charset="0"/>
              </a:endParaRPr>
            </a:p>
          </p:txBody>
        </p:sp>
      </p:grpSp>
      <p:sp>
        <p:nvSpPr>
          <p:cNvPr id="10" name="Rectángulo 9" descr="Smart Phone"/>
          <p:cNvSpPr/>
          <p:nvPr/>
        </p:nvSpPr>
        <p:spPr>
          <a:xfrm>
            <a:off x="7581600" y="2419137"/>
            <a:ext cx="1944000" cy="1944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1" name="Grupo 10"/>
          <p:cNvGrpSpPr/>
          <p:nvPr/>
        </p:nvGrpSpPr>
        <p:grpSpPr>
          <a:xfrm>
            <a:off x="6393600" y="4833286"/>
            <a:ext cx="4320000" cy="720000"/>
            <a:chOff x="5635800" y="3022743"/>
            <a:chExt cx="4320000" cy="720000"/>
          </a:xfrm>
        </p:grpSpPr>
        <p:sp>
          <p:nvSpPr>
            <p:cNvPr id="12" name="Rectángulo 11"/>
            <p:cNvSpPr/>
            <p:nvPr/>
          </p:nvSpPr>
          <p:spPr>
            <a:xfrm>
              <a:off x="5635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p:cNvSpPr txBox="1"/>
            <p:nvPr/>
          </p:nvSpPr>
          <p:spPr>
            <a:xfrm>
              <a:off x="5635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iOS</a:t>
              </a:r>
              <a:endParaRPr lang="en-U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173755429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0874400"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ÍNDICE</a:t>
            </a:r>
          </a:p>
        </p:txBody>
      </p:sp>
      <p:graphicFrame>
        <p:nvGraphicFramePr>
          <p:cNvPr id="9" name="Marcador de contenido 8">
            <a:extLst>
              <a:ext uri="{FF2B5EF4-FFF2-40B4-BE49-F238E27FC236}">
                <a16:creationId xmlns:a16="http://schemas.microsoft.com/office/drawing/2014/main" id="{AD770A1E-5E26-8B5D-874F-76DCF2A5798A}"/>
              </a:ext>
            </a:extLst>
          </p:cNvPr>
          <p:cNvGraphicFramePr>
            <a:graphicFrameLocks noGrp="1"/>
          </p:cNvGraphicFramePr>
          <p:nvPr>
            <p:ph idx="1"/>
            <p:extLst>
              <p:ext uri="{D42A27DB-BD31-4B8C-83A1-F6EECF244321}">
                <p14:modId xmlns:p14="http://schemas.microsoft.com/office/powerpoint/2010/main" val="2176246375"/>
              </p:ext>
            </p:extLst>
          </p:nvPr>
        </p:nvGraphicFramePr>
        <p:xfrm>
          <a:off x="838200" y="1518834"/>
          <a:ext cx="10515600" cy="514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25722873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(Android)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935244" y="1870412"/>
            <a:ext cx="2716187" cy="1629712"/>
            <a:chOff x="97043" y="2718"/>
            <a:chExt cx="2716187" cy="1629712"/>
          </a:xfrm>
        </p:grpSpPr>
        <p:sp>
          <p:nvSpPr>
            <p:cNvPr id="39" name="Rectángulo redondeado 38"/>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Archivo .</a:t>
              </a:r>
              <a:r>
                <a:rPr lang="es-ES" sz="2800" kern="1200" dirty="0" err="1"/>
                <a:t>abb</a:t>
              </a:r>
              <a:endParaRPr lang="es-ES" sz="2800" kern="1200" dirty="0"/>
            </a:p>
          </p:txBody>
        </p:sp>
      </p:grpSp>
      <p:grpSp>
        <p:nvGrpSpPr>
          <p:cNvPr id="9" name="Grupo 8"/>
          <p:cNvGrpSpPr/>
          <p:nvPr/>
        </p:nvGrpSpPr>
        <p:grpSpPr>
          <a:xfrm>
            <a:off x="3890456" y="2348461"/>
            <a:ext cx="575831" cy="673614"/>
            <a:chOff x="3052255" y="480767"/>
            <a:chExt cx="575831" cy="673614"/>
          </a:xfrm>
        </p:grpSpPr>
        <p:sp>
          <p:nvSpPr>
            <p:cNvPr id="37" name="Flecha derecha 36"/>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8"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0" name="Grupo 9"/>
          <p:cNvGrpSpPr/>
          <p:nvPr/>
        </p:nvGrpSpPr>
        <p:grpSpPr>
          <a:xfrm>
            <a:off x="4737907" y="1870412"/>
            <a:ext cx="2716187" cy="1629712"/>
            <a:chOff x="3899706" y="2718"/>
            <a:chExt cx="2716187" cy="1629712"/>
          </a:xfrm>
        </p:grpSpPr>
        <p:sp>
          <p:nvSpPr>
            <p:cNvPr id="35" name="Rectángulo redondeado 34"/>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6" name="CuadroTexto 35"/>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Google Play </a:t>
              </a:r>
              <a:r>
                <a:rPr lang="es-ES" sz="2800" kern="1200" dirty="0" err="1"/>
                <a:t>Console</a:t>
              </a:r>
              <a:endParaRPr lang="es-ES" sz="2800" kern="1200" dirty="0"/>
            </a:p>
          </p:txBody>
        </p:sp>
      </p:grpSp>
      <p:grpSp>
        <p:nvGrpSpPr>
          <p:cNvPr id="11" name="Grupo 10"/>
          <p:cNvGrpSpPr/>
          <p:nvPr/>
        </p:nvGrpSpPr>
        <p:grpSpPr>
          <a:xfrm>
            <a:off x="7693119" y="2348461"/>
            <a:ext cx="575831" cy="673614"/>
            <a:chOff x="6854918" y="480767"/>
            <a:chExt cx="575831" cy="673614"/>
          </a:xfrm>
        </p:grpSpPr>
        <p:sp>
          <p:nvSpPr>
            <p:cNvPr id="33" name="Flecha derecha 32"/>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4"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2" name="Grupo 11"/>
          <p:cNvGrpSpPr/>
          <p:nvPr/>
        </p:nvGrpSpPr>
        <p:grpSpPr>
          <a:xfrm>
            <a:off x="8540569" y="1870412"/>
            <a:ext cx="2716187" cy="1629712"/>
            <a:chOff x="7702368" y="2718"/>
            <a:chExt cx="2716187" cy="1629712"/>
          </a:xfrm>
        </p:grpSpPr>
        <p:sp>
          <p:nvSpPr>
            <p:cNvPr id="31" name="Rectángulo redondeado 30"/>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2" name="CuadroTexto 31"/>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Interna</a:t>
              </a:r>
            </a:p>
          </p:txBody>
        </p:sp>
      </p:grpSp>
      <p:grpSp>
        <p:nvGrpSpPr>
          <p:cNvPr id="13" name="Grupo 12"/>
          <p:cNvGrpSpPr/>
          <p:nvPr/>
        </p:nvGrpSpPr>
        <p:grpSpPr>
          <a:xfrm>
            <a:off x="9561856" y="3739149"/>
            <a:ext cx="673614" cy="575831"/>
            <a:chOff x="8723655" y="1871455"/>
            <a:chExt cx="673614" cy="575831"/>
          </a:xfrm>
        </p:grpSpPr>
        <p:sp>
          <p:nvSpPr>
            <p:cNvPr id="29" name="Flecha derecha 28"/>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0"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4" name="Grupo 13"/>
          <p:cNvGrpSpPr/>
          <p:nvPr/>
        </p:nvGrpSpPr>
        <p:grpSpPr>
          <a:xfrm>
            <a:off x="8540569" y="4586600"/>
            <a:ext cx="2716187" cy="1629712"/>
            <a:chOff x="7702368" y="2718906"/>
            <a:chExt cx="2716187" cy="1629712"/>
          </a:xfrm>
        </p:grpSpPr>
        <p:sp>
          <p:nvSpPr>
            <p:cNvPr id="27" name="Rectángulo redondeado 26"/>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8" name="CuadroTexto 27"/>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Cerrada</a:t>
              </a:r>
            </a:p>
          </p:txBody>
        </p:sp>
      </p:grpSp>
      <p:grpSp>
        <p:nvGrpSpPr>
          <p:cNvPr id="15" name="Grupo 14"/>
          <p:cNvGrpSpPr/>
          <p:nvPr/>
        </p:nvGrpSpPr>
        <p:grpSpPr>
          <a:xfrm>
            <a:off x="7725713" y="5064649"/>
            <a:ext cx="575831" cy="673614"/>
            <a:chOff x="6887512" y="3196955"/>
            <a:chExt cx="575831" cy="673614"/>
          </a:xfrm>
        </p:grpSpPr>
        <p:sp>
          <p:nvSpPr>
            <p:cNvPr id="25" name="Flecha derecha 24"/>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6"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6" name="Grupo 15"/>
          <p:cNvGrpSpPr/>
          <p:nvPr/>
        </p:nvGrpSpPr>
        <p:grpSpPr>
          <a:xfrm>
            <a:off x="4737907" y="4586600"/>
            <a:ext cx="2716187" cy="1629712"/>
            <a:chOff x="3899706" y="2718906"/>
            <a:chExt cx="2716187" cy="1629712"/>
          </a:xfrm>
        </p:grpSpPr>
        <p:sp>
          <p:nvSpPr>
            <p:cNvPr id="23" name="Rectángulo redondeado 22"/>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4" name="CuadroTexto 23"/>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Abierta</a:t>
              </a:r>
            </a:p>
          </p:txBody>
        </p:sp>
      </p:grpSp>
      <p:grpSp>
        <p:nvGrpSpPr>
          <p:cNvPr id="17" name="Grupo 16"/>
          <p:cNvGrpSpPr/>
          <p:nvPr/>
        </p:nvGrpSpPr>
        <p:grpSpPr>
          <a:xfrm>
            <a:off x="3923050" y="5064649"/>
            <a:ext cx="575831" cy="673614"/>
            <a:chOff x="3084849" y="3196955"/>
            <a:chExt cx="575831" cy="673614"/>
          </a:xfrm>
        </p:grpSpPr>
        <p:sp>
          <p:nvSpPr>
            <p:cNvPr id="21" name="Flecha derecha 20"/>
            <p:cNvSpPr/>
            <p:nvPr/>
          </p:nvSpPr>
          <p:spPr>
            <a:xfrm rot="10800000">
              <a:off x="3084849"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2" name="Flecha derecha 22"/>
            <p:cNvSpPr txBox="1"/>
            <p:nvPr/>
          </p:nvSpPr>
          <p:spPr>
            <a:xfrm rot="21600000">
              <a:off x="3257598"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8" name="Grupo 17"/>
          <p:cNvGrpSpPr/>
          <p:nvPr/>
        </p:nvGrpSpPr>
        <p:grpSpPr>
          <a:xfrm>
            <a:off x="935244" y="4586600"/>
            <a:ext cx="2716187" cy="1629712"/>
            <a:chOff x="97043" y="2718906"/>
            <a:chExt cx="2716187" cy="1629712"/>
          </a:xfrm>
        </p:grpSpPr>
        <p:sp>
          <p:nvSpPr>
            <p:cNvPr id="19" name="Rectángulo redondeado 18"/>
            <p:cNvSpPr/>
            <p:nvPr/>
          </p:nvSpPr>
          <p:spPr>
            <a:xfrm>
              <a:off x="97043"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0" name="CuadroTexto 19"/>
            <p:cNvSpPr txBox="1"/>
            <p:nvPr/>
          </p:nvSpPr>
          <p:spPr>
            <a:xfrm>
              <a:off x="144776"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Producción</a:t>
              </a:r>
            </a:p>
          </p:txBody>
        </p:sp>
      </p:grpSp>
    </p:spTree>
    <p:extLst>
      <p:ext uri="{BB962C8B-B14F-4D97-AF65-F5344CB8AC3E}">
        <p14:creationId xmlns:p14="http://schemas.microsoft.com/office/powerpoint/2010/main" val="329442103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right)">
                                      <p:cBhvr>
                                        <p:cTn id="43" dur="500"/>
                                        <p:tgtEl>
                                          <p:spTgt spid="17"/>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righ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(iOS)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892381" y="1984712"/>
            <a:ext cx="2716187" cy="1629712"/>
            <a:chOff x="97043" y="2718"/>
            <a:chExt cx="2716187" cy="1629712"/>
          </a:xfrm>
        </p:grpSpPr>
        <p:sp>
          <p:nvSpPr>
            <p:cNvPr id="33" name="Rectángulo redondeado 32"/>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4" name="CuadroTexto 33"/>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Archivo .</a:t>
              </a:r>
              <a:r>
                <a:rPr lang="es-ES" sz="2600" kern="1200" dirty="0" err="1"/>
                <a:t>ipa</a:t>
              </a:r>
              <a:endParaRPr lang="es-ES" sz="2600" kern="1200" dirty="0"/>
            </a:p>
          </p:txBody>
        </p:sp>
      </p:grpSp>
      <p:grpSp>
        <p:nvGrpSpPr>
          <p:cNvPr id="9" name="Grupo 8"/>
          <p:cNvGrpSpPr/>
          <p:nvPr/>
        </p:nvGrpSpPr>
        <p:grpSpPr>
          <a:xfrm>
            <a:off x="3847593" y="2462761"/>
            <a:ext cx="575831" cy="673614"/>
            <a:chOff x="3052255" y="480767"/>
            <a:chExt cx="575831" cy="673614"/>
          </a:xfrm>
        </p:grpSpPr>
        <p:sp>
          <p:nvSpPr>
            <p:cNvPr id="31" name="Flecha derecha 30"/>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2"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0" name="Grupo 9"/>
          <p:cNvGrpSpPr/>
          <p:nvPr/>
        </p:nvGrpSpPr>
        <p:grpSpPr>
          <a:xfrm>
            <a:off x="4695044" y="1984712"/>
            <a:ext cx="2716187" cy="1629712"/>
            <a:chOff x="3899706" y="2718"/>
            <a:chExt cx="2716187" cy="1629712"/>
          </a:xfrm>
        </p:grpSpPr>
        <p:sp>
          <p:nvSpPr>
            <p:cNvPr id="29" name="Rectángulo redondeado 28"/>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0" name="CuadroTexto 29"/>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Transporter</a:t>
              </a:r>
            </a:p>
          </p:txBody>
        </p:sp>
      </p:grpSp>
      <p:grpSp>
        <p:nvGrpSpPr>
          <p:cNvPr id="11" name="Grupo 10"/>
          <p:cNvGrpSpPr/>
          <p:nvPr/>
        </p:nvGrpSpPr>
        <p:grpSpPr>
          <a:xfrm>
            <a:off x="7650256" y="2462761"/>
            <a:ext cx="575831" cy="673614"/>
            <a:chOff x="6854918" y="480767"/>
            <a:chExt cx="575831" cy="673614"/>
          </a:xfrm>
        </p:grpSpPr>
        <p:sp>
          <p:nvSpPr>
            <p:cNvPr id="27" name="Flecha derecha 26"/>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8"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2" name="Grupo 11"/>
          <p:cNvGrpSpPr/>
          <p:nvPr/>
        </p:nvGrpSpPr>
        <p:grpSpPr>
          <a:xfrm>
            <a:off x="8497706" y="1984712"/>
            <a:ext cx="2716187" cy="1629712"/>
            <a:chOff x="7702368" y="2718"/>
            <a:chExt cx="2716187" cy="1629712"/>
          </a:xfrm>
        </p:grpSpPr>
        <p:sp>
          <p:nvSpPr>
            <p:cNvPr id="25" name="Rectángulo redondeado 24"/>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6" name="CuadroTexto 25"/>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Apple Store </a:t>
              </a:r>
              <a:r>
                <a:rPr lang="es-ES" sz="2600" kern="1200" dirty="0" err="1"/>
                <a:t>Connect</a:t>
              </a:r>
              <a:endParaRPr lang="es-ES" sz="2600" kern="1200" dirty="0"/>
            </a:p>
          </p:txBody>
        </p:sp>
      </p:grpSp>
      <p:grpSp>
        <p:nvGrpSpPr>
          <p:cNvPr id="13" name="Grupo 12"/>
          <p:cNvGrpSpPr/>
          <p:nvPr/>
        </p:nvGrpSpPr>
        <p:grpSpPr>
          <a:xfrm>
            <a:off x="9518993" y="3853449"/>
            <a:ext cx="673614" cy="575831"/>
            <a:chOff x="8723655" y="1871455"/>
            <a:chExt cx="673614" cy="575831"/>
          </a:xfrm>
        </p:grpSpPr>
        <p:sp>
          <p:nvSpPr>
            <p:cNvPr id="23" name="Flecha derecha 22"/>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4"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4" name="Grupo 13"/>
          <p:cNvGrpSpPr/>
          <p:nvPr/>
        </p:nvGrpSpPr>
        <p:grpSpPr>
          <a:xfrm>
            <a:off x="8497706" y="4700900"/>
            <a:ext cx="2716187" cy="1629712"/>
            <a:chOff x="7702368" y="2718906"/>
            <a:chExt cx="2716187" cy="1629712"/>
          </a:xfrm>
        </p:grpSpPr>
        <p:sp>
          <p:nvSpPr>
            <p:cNvPr id="21" name="Rectángulo redondeado 20"/>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2" name="CuadroTexto 21"/>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Prueba Interna </a:t>
              </a:r>
            </a:p>
          </p:txBody>
        </p:sp>
      </p:grpSp>
      <p:grpSp>
        <p:nvGrpSpPr>
          <p:cNvPr id="15" name="Grupo 14"/>
          <p:cNvGrpSpPr/>
          <p:nvPr/>
        </p:nvGrpSpPr>
        <p:grpSpPr>
          <a:xfrm>
            <a:off x="7682850" y="5178949"/>
            <a:ext cx="575831" cy="673614"/>
            <a:chOff x="6887512" y="3196955"/>
            <a:chExt cx="575831" cy="673614"/>
          </a:xfrm>
        </p:grpSpPr>
        <p:sp>
          <p:nvSpPr>
            <p:cNvPr id="19" name="Flecha derecha 18"/>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0"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6" name="Grupo 15"/>
          <p:cNvGrpSpPr/>
          <p:nvPr/>
        </p:nvGrpSpPr>
        <p:grpSpPr>
          <a:xfrm>
            <a:off x="4695044" y="4700900"/>
            <a:ext cx="2716187" cy="1629712"/>
            <a:chOff x="3899706" y="2718906"/>
            <a:chExt cx="2716187" cy="1629712"/>
          </a:xfrm>
        </p:grpSpPr>
        <p:sp>
          <p:nvSpPr>
            <p:cNvPr id="17" name="Rectángulo redondeado 16"/>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8" name="CuadroTexto 17"/>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pPr>
              <a:r>
                <a:rPr lang="es-ES" sz="2600" kern="1200" dirty="0"/>
                <a:t>Prueba Cerrada</a:t>
              </a:r>
            </a:p>
          </p:txBody>
        </p:sp>
      </p:grpSp>
      <p:grpSp>
        <p:nvGrpSpPr>
          <p:cNvPr id="35" name="Grupo 34">
            <a:extLst>
              <a:ext uri="{FF2B5EF4-FFF2-40B4-BE49-F238E27FC236}">
                <a16:creationId xmlns:a16="http://schemas.microsoft.com/office/drawing/2014/main" id="{3E3FE6B1-2E7D-771C-9DAF-0E8579C8379D}"/>
              </a:ext>
            </a:extLst>
          </p:cNvPr>
          <p:cNvGrpSpPr/>
          <p:nvPr/>
        </p:nvGrpSpPr>
        <p:grpSpPr>
          <a:xfrm>
            <a:off x="3847593" y="5178949"/>
            <a:ext cx="575831" cy="673614"/>
            <a:chOff x="6887512" y="3196955"/>
            <a:chExt cx="575831" cy="673614"/>
          </a:xfrm>
        </p:grpSpPr>
        <p:sp>
          <p:nvSpPr>
            <p:cNvPr id="36" name="Flecha derecha 35">
              <a:extLst>
                <a:ext uri="{FF2B5EF4-FFF2-40B4-BE49-F238E27FC236}">
                  <a16:creationId xmlns:a16="http://schemas.microsoft.com/office/drawing/2014/main" id="{69EC1124-2719-D9B0-1B1E-10A13F366976}"/>
                </a:ext>
              </a:extLst>
            </p:cNvPr>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7" name="Flecha derecha 18">
              <a:extLst>
                <a:ext uri="{FF2B5EF4-FFF2-40B4-BE49-F238E27FC236}">
                  <a16:creationId xmlns:a16="http://schemas.microsoft.com/office/drawing/2014/main" id="{E38CF5B8-E1DC-F6AF-9D0B-6D566DD6131C}"/>
                </a:ext>
              </a:extLst>
            </p:cNvPr>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38" name="Grupo 37">
            <a:extLst>
              <a:ext uri="{FF2B5EF4-FFF2-40B4-BE49-F238E27FC236}">
                <a16:creationId xmlns:a16="http://schemas.microsoft.com/office/drawing/2014/main" id="{116101ED-7A19-E9AD-FDF1-65CC205A5C2F}"/>
              </a:ext>
            </a:extLst>
          </p:cNvPr>
          <p:cNvGrpSpPr/>
          <p:nvPr/>
        </p:nvGrpSpPr>
        <p:grpSpPr>
          <a:xfrm>
            <a:off x="859787" y="4700900"/>
            <a:ext cx="2716187" cy="1629712"/>
            <a:chOff x="3899706" y="2718906"/>
            <a:chExt cx="2716187" cy="1629712"/>
          </a:xfrm>
        </p:grpSpPr>
        <p:sp>
          <p:nvSpPr>
            <p:cNvPr id="39" name="Rectángulo redondeado 38">
              <a:extLst>
                <a:ext uri="{FF2B5EF4-FFF2-40B4-BE49-F238E27FC236}">
                  <a16:creationId xmlns:a16="http://schemas.microsoft.com/office/drawing/2014/main" id="{88951DD8-DD20-E4E3-73B9-D9B1723F9F9C}"/>
                </a:ext>
              </a:extLst>
            </p:cNvPr>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a:extLst>
                <a:ext uri="{FF2B5EF4-FFF2-40B4-BE49-F238E27FC236}">
                  <a16:creationId xmlns:a16="http://schemas.microsoft.com/office/drawing/2014/main" id="{BA6C9756-0DEC-7FC4-4D5A-C3776359D33E}"/>
                </a:ext>
              </a:extLst>
            </p:cNvPr>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Producción</a:t>
              </a:r>
            </a:p>
          </p:txBody>
        </p:sp>
      </p:grpSp>
    </p:spTree>
    <p:extLst>
      <p:ext uri="{BB962C8B-B14F-4D97-AF65-F5344CB8AC3E}">
        <p14:creationId xmlns:p14="http://schemas.microsoft.com/office/powerpoint/2010/main" val="215875243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right)">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DEMO</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6363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DEMO</a:t>
            </a:r>
          </a:p>
        </p:txBody>
      </p:sp>
      <p:pic>
        <p:nvPicPr>
          <p:cNvPr id="6" name="DEMO_Ensayo_7Mayo.mp4">
            <a:hlinkClick r:id="" action="ppaction://media"/>
            <a:extLst>
              <a:ext uri="{FF2B5EF4-FFF2-40B4-BE49-F238E27FC236}">
                <a16:creationId xmlns:a16="http://schemas.microsoft.com/office/drawing/2014/main" id="{4307134A-48E6-1F48-CBBF-5C0FD26D30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13634" y="1365462"/>
            <a:ext cx="9764732" cy="5492537"/>
          </a:xfrm>
        </p:spPr>
      </p:pic>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8643527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9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IMPLICACIONES ÉTICAS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79533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Marcador de contenido 2">
            <a:extLst>
              <a:ext uri="{FF2B5EF4-FFF2-40B4-BE49-F238E27FC236}">
                <a16:creationId xmlns:a16="http://schemas.microsoft.com/office/drawing/2014/main" id="{8BF9093F-BFDC-F721-F906-531D8584E695}"/>
              </a:ext>
            </a:extLst>
          </p:cNvPr>
          <p:cNvGraphicFramePr>
            <a:graphicFrameLocks noGrp="1"/>
          </p:cNvGraphicFramePr>
          <p:nvPr>
            <p:ph idx="1"/>
            <p:extLst>
              <p:ext uri="{D42A27DB-BD31-4B8C-83A1-F6EECF244321}">
                <p14:modId xmlns:p14="http://schemas.microsoft.com/office/powerpoint/2010/main" val="37460426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005579BB-AC0E-42AA-5B88-B26B6C510C76}"/>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Título 1">
            <a:extLst>
              <a:ext uri="{FF2B5EF4-FFF2-40B4-BE49-F238E27FC236}">
                <a16:creationId xmlns:a16="http://schemas.microsoft.com/office/drawing/2014/main" id="{4A21A876-917B-6997-4DBA-1307F8A03061}"/>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IMPLICACIONES ÉTICAS</a:t>
            </a:r>
          </a:p>
        </p:txBody>
      </p:sp>
      <p:pic>
        <p:nvPicPr>
          <p:cNvPr id="8" name="Gráfico 7">
            <a:extLst>
              <a:ext uri="{FF2B5EF4-FFF2-40B4-BE49-F238E27FC236}">
                <a16:creationId xmlns:a16="http://schemas.microsoft.com/office/drawing/2014/main" id="{02521233-E051-6A84-A505-8934B6C799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mc:AlternateContent xmlns:mc="http://schemas.openxmlformats.org/markup-compatibility/2006">
        <mc:Choice xmlns:p14="http://schemas.microsoft.com/office/powerpoint/2010/main" Requires="p14">
          <p:contentPart p14:bwMode="auto" r:id="rId10">
            <p14:nvContentPartPr>
              <p14:cNvPr id="2" name="Entrada de lápiz 1">
                <a:extLst>
                  <a:ext uri="{FF2B5EF4-FFF2-40B4-BE49-F238E27FC236}">
                    <a16:creationId xmlns:a16="http://schemas.microsoft.com/office/drawing/2014/main" id="{B48FA529-A7E6-2A33-4BAD-E13DACFDA79A}"/>
                  </a:ext>
                </a:extLst>
              </p14:cNvPr>
              <p14:cNvContentPartPr/>
              <p14:nvPr/>
            </p14:nvContentPartPr>
            <p14:xfrm>
              <a:off x="4353706" y="3265525"/>
              <a:ext cx="360" cy="2520"/>
            </p14:xfrm>
          </p:contentPart>
        </mc:Choice>
        <mc:Fallback>
          <p:pic>
            <p:nvPicPr>
              <p:cNvPr id="2" name="Entrada de lápiz 1">
                <a:extLst>
                  <a:ext uri="{FF2B5EF4-FFF2-40B4-BE49-F238E27FC236}">
                    <a16:creationId xmlns:a16="http://schemas.microsoft.com/office/drawing/2014/main" id="{B48FA529-A7E6-2A33-4BAD-E13DACFDA79A}"/>
                  </a:ext>
                </a:extLst>
              </p:cNvPr>
              <p:cNvPicPr/>
              <p:nvPr/>
            </p:nvPicPr>
            <p:blipFill>
              <a:blip r:embed="rId11"/>
              <a:stretch>
                <a:fillRect/>
              </a:stretch>
            </p:blipFill>
            <p:spPr>
              <a:xfrm>
                <a:off x="4345066" y="3256885"/>
                <a:ext cx="18000" cy="20160"/>
              </a:xfrm>
              <a:prstGeom prst="rect">
                <a:avLst/>
              </a:prstGeom>
            </p:spPr>
          </p:pic>
        </mc:Fallback>
      </mc:AlternateContent>
    </p:spTree>
    <p:extLst>
      <p:ext uri="{BB962C8B-B14F-4D97-AF65-F5344CB8AC3E}">
        <p14:creationId xmlns:p14="http://schemas.microsoft.com/office/powerpoint/2010/main" val="418186257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CONCLUSIONES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54055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0" name="Marcador de contenido 7">
            <a:extLst>
              <a:ext uri="{FF2B5EF4-FFF2-40B4-BE49-F238E27FC236}">
                <a16:creationId xmlns:a16="http://schemas.microsoft.com/office/drawing/2014/main" id="{21913BBE-3304-68E4-7AFD-1785894FE7E1}"/>
              </a:ext>
            </a:extLst>
          </p:cNvPr>
          <p:cNvGraphicFramePr>
            <a:graphicFrameLocks noGrp="1"/>
          </p:cNvGraphicFramePr>
          <p:nvPr>
            <p:ph idx="1"/>
            <p:extLst>
              <p:ext uri="{D42A27DB-BD31-4B8C-83A1-F6EECF244321}">
                <p14:modId xmlns:p14="http://schemas.microsoft.com/office/powerpoint/2010/main" val="9324497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Gráfico 10">
            <a:extLst>
              <a:ext uri="{FF2B5EF4-FFF2-40B4-BE49-F238E27FC236}">
                <a16:creationId xmlns:a16="http://schemas.microsoft.com/office/drawing/2014/main" id="{071EE139-EEEB-618E-01CD-F95E92E04711}"/>
              </a:ext>
            </a:extLst>
          </p:cNvPr>
          <p:cNvGraphicFramePr/>
          <p:nvPr>
            <p:extLst>
              <p:ext uri="{D42A27DB-BD31-4B8C-83A1-F6EECF244321}">
                <p14:modId xmlns:p14="http://schemas.microsoft.com/office/powerpoint/2010/main" val="3444024958"/>
              </p:ext>
            </p:extLst>
          </p:nvPr>
        </p:nvGraphicFramePr>
        <p:xfrm>
          <a:off x="12192000" y="-8749799"/>
          <a:ext cx="8128000" cy="5418667"/>
        </p:xfrm>
        <a:graphic>
          <a:graphicData uri="http://schemas.openxmlformats.org/drawingml/2006/chart">
            <c:chart xmlns:c="http://schemas.openxmlformats.org/drawingml/2006/chart" xmlns:r="http://schemas.openxmlformats.org/officeDocument/2006/relationships" r:id="rId10"/>
          </a:graphicData>
        </a:graphic>
      </p:graphicFrame>
      <p:sp>
        <p:nvSpPr>
          <p:cNvPr id="12" name="Rectángulo redondeado 11">
            <a:extLst>
              <a:ext uri="{FF2B5EF4-FFF2-40B4-BE49-F238E27FC236}">
                <a16:creationId xmlns:a16="http://schemas.microsoft.com/office/drawing/2014/main" id="{747FA1C2-6CD3-7192-C517-FDA0B7D5C838}"/>
              </a:ext>
            </a:extLst>
          </p:cNvPr>
          <p:cNvSpPr/>
          <p:nvPr/>
        </p:nvSpPr>
        <p:spPr>
          <a:xfrm>
            <a:off x="1698600" y="4369003"/>
            <a:ext cx="3672854" cy="473343"/>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90%</a:t>
            </a:r>
          </a:p>
        </p:txBody>
      </p:sp>
      <p:sp>
        <p:nvSpPr>
          <p:cNvPr id="13" name="Rectángulo redondeado 12">
            <a:extLst>
              <a:ext uri="{FF2B5EF4-FFF2-40B4-BE49-F238E27FC236}">
                <a16:creationId xmlns:a16="http://schemas.microsoft.com/office/drawing/2014/main" id="{568F4F44-1682-AE90-A985-AD8311695BA6}"/>
              </a:ext>
            </a:extLst>
          </p:cNvPr>
          <p:cNvSpPr/>
          <p:nvPr/>
        </p:nvSpPr>
        <p:spPr>
          <a:xfrm>
            <a:off x="7201546" y="4369003"/>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8" name="Rectángulo redondeado 17">
            <a:extLst>
              <a:ext uri="{FF2B5EF4-FFF2-40B4-BE49-F238E27FC236}">
                <a16:creationId xmlns:a16="http://schemas.microsoft.com/office/drawing/2014/main" id="{EF76A6B7-F90E-383F-97FA-156FF5A2124A}"/>
              </a:ext>
            </a:extLst>
          </p:cNvPr>
          <p:cNvSpPr/>
          <p:nvPr/>
        </p:nvSpPr>
        <p:spPr>
          <a:xfrm>
            <a:off x="7201546" y="4724764"/>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9" name="Rectángulo redondeado 18">
            <a:extLst>
              <a:ext uri="{FF2B5EF4-FFF2-40B4-BE49-F238E27FC236}">
                <a16:creationId xmlns:a16="http://schemas.microsoft.com/office/drawing/2014/main" id="{2CD1F36D-1A7A-E8B2-3291-F7E478B5B798}"/>
              </a:ext>
            </a:extLst>
          </p:cNvPr>
          <p:cNvSpPr/>
          <p:nvPr/>
        </p:nvSpPr>
        <p:spPr>
          <a:xfrm>
            <a:off x="7201546" y="5085058"/>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0" name="Rectángulo redondeado 19">
            <a:extLst>
              <a:ext uri="{FF2B5EF4-FFF2-40B4-BE49-F238E27FC236}">
                <a16:creationId xmlns:a16="http://schemas.microsoft.com/office/drawing/2014/main" id="{7F321CD6-4B98-A2B2-22F8-204140831CD3}"/>
              </a:ext>
            </a:extLst>
          </p:cNvPr>
          <p:cNvSpPr/>
          <p:nvPr/>
        </p:nvSpPr>
        <p:spPr>
          <a:xfrm>
            <a:off x="7201546" y="5446286"/>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1" name="Rectángulo redondeado 20">
            <a:extLst>
              <a:ext uri="{FF2B5EF4-FFF2-40B4-BE49-F238E27FC236}">
                <a16:creationId xmlns:a16="http://schemas.microsoft.com/office/drawing/2014/main" id="{76A5F3DD-F54D-D4DA-E0A4-DF9834E0E654}"/>
              </a:ext>
            </a:extLst>
          </p:cNvPr>
          <p:cNvSpPr/>
          <p:nvPr/>
        </p:nvSpPr>
        <p:spPr>
          <a:xfrm>
            <a:off x="7201546" y="5780005"/>
            <a:ext cx="3672854" cy="229021"/>
          </a:xfrm>
          <a:prstGeom prst="roundRect">
            <a:avLst>
              <a:gd name="adj" fmla="val 2976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       0%</a:t>
            </a:r>
            <a:r>
              <a:rPr lang="es-ES" dirty="0"/>
              <a:t>0%</a:t>
            </a:r>
          </a:p>
        </p:txBody>
      </p:sp>
    </p:spTree>
    <p:extLst>
      <p:ext uri="{BB962C8B-B14F-4D97-AF65-F5344CB8AC3E}">
        <p14:creationId xmlns:p14="http://schemas.microsoft.com/office/powerpoint/2010/main" val="396952495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graphicFrame>
        <p:nvGraphicFramePr>
          <p:cNvPr id="7" name="Marcador de contenido 2">
            <a:extLst>
              <a:ext uri="{FF2B5EF4-FFF2-40B4-BE49-F238E27FC236}">
                <a16:creationId xmlns:a16="http://schemas.microsoft.com/office/drawing/2014/main" id="{02D88C7B-30F0-3627-5AB1-F11D5B2F5BD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31878235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E39BC0-DC7A-8D20-7233-5B0A33F03E38}"/>
              </a:ext>
            </a:extLst>
          </p:cNvPr>
          <p:cNvSpPr>
            <a:spLocks noGrp="1"/>
          </p:cNvSpPr>
          <p:nvPr>
            <p:ph type="title"/>
          </p:nvPr>
        </p:nvSpPr>
        <p:spPr>
          <a:xfrm>
            <a:off x="1113809" y="2960716"/>
            <a:ext cx="4571999" cy="697736"/>
          </a:xfrm>
        </p:spPr>
        <p:txBody>
          <a:bodyPr vert="horz" lIns="91440" tIns="45720" rIns="91440" bIns="45720" rtlCol="0" anchor="t">
            <a:normAutofit/>
          </a:bodyPr>
          <a:lstStyle/>
          <a:p>
            <a:r>
              <a:rPr lang="en-US" b="1" kern="1200" dirty="0">
                <a:solidFill>
                  <a:schemeClr val="tx1"/>
                </a:solidFill>
                <a:latin typeface="Calibri" panose="020F0502020204030204" pitchFamily="34" charset="0"/>
                <a:cs typeface="Calibri" panose="020F0502020204030204" pitchFamily="34" charset="0"/>
              </a:rPr>
              <a:t>MUCHAS GRACIAS</a:t>
            </a:r>
          </a:p>
        </p:txBody>
      </p:sp>
      <p:grpSp>
        <p:nvGrpSpPr>
          <p:cNvPr id="34" name="Group 3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A0C58AC9-71F1-E236-441C-63A971CF02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271017682"/>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INTRODUCCIÓN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891116"/>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INTRODUCCIÓN</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9" name="Rectángulo 8" descr="Question mark"/>
          <p:cNvSpPr/>
          <p:nvPr/>
        </p:nvSpPr>
        <p:spPr>
          <a:xfrm>
            <a:off x="2050769" y="2729262"/>
            <a:ext cx="1300252" cy="130025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0" name="Grupo 9"/>
          <p:cNvGrpSpPr/>
          <p:nvPr/>
        </p:nvGrpSpPr>
        <p:grpSpPr>
          <a:xfrm>
            <a:off x="1256171" y="4386205"/>
            <a:ext cx="2889450" cy="720000"/>
            <a:chOff x="417971" y="2644140"/>
            <a:chExt cx="2889450" cy="720000"/>
          </a:xfrm>
        </p:grpSpPr>
        <p:sp>
          <p:nvSpPr>
            <p:cNvPr id="19" name="Rectángulo 18"/>
            <p:cNvSpPr/>
            <p:nvPr/>
          </p:nvSpPr>
          <p:spPr>
            <a:xfrm>
              <a:off x="417971"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0" name="CuadroTexto 19"/>
            <p:cNvSpPr txBox="1"/>
            <p:nvPr/>
          </p:nvSpPr>
          <p:spPr>
            <a:xfrm>
              <a:off x="417971"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latin typeface="Calibri" panose="020F0502020204030204" pitchFamily="34" charset="0"/>
                  <a:cs typeface="Calibri" panose="020F0502020204030204" pitchFamily="34" charset="0"/>
                </a:rPr>
                <a:t>PROBLEMA</a:t>
              </a:r>
              <a:endParaRPr lang="en-US" sz="3600" kern="1200" dirty="0">
                <a:latin typeface="Calibri" panose="020F0502020204030204" pitchFamily="34" charset="0"/>
                <a:cs typeface="Calibri" panose="020F0502020204030204" pitchFamily="34" charset="0"/>
              </a:endParaRPr>
            </a:p>
          </p:txBody>
        </p:sp>
      </p:grpSp>
      <p:sp>
        <p:nvSpPr>
          <p:cNvPr id="11" name="Rectángulo 10" descr="Smart Phone"/>
          <p:cNvSpPr/>
          <p:nvPr/>
        </p:nvSpPr>
        <p:spPr>
          <a:xfrm>
            <a:off x="5445873" y="2729262"/>
            <a:ext cx="1300252" cy="130025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4651275" y="4386205"/>
            <a:ext cx="2889450" cy="720000"/>
            <a:chOff x="3813075" y="2644140"/>
            <a:chExt cx="2889450" cy="720000"/>
          </a:xfrm>
        </p:grpSpPr>
        <p:sp>
          <p:nvSpPr>
            <p:cNvPr id="17" name="Rectángulo 16"/>
            <p:cNvSpPr/>
            <p:nvPr/>
          </p:nvSpPr>
          <p:spPr>
            <a:xfrm>
              <a:off x="3813075"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8" name="CuadroTexto 17"/>
            <p:cNvSpPr txBox="1"/>
            <p:nvPr/>
          </p:nvSpPr>
          <p:spPr>
            <a:xfrm>
              <a:off x="3813075"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SOLUCIÓN</a:t>
              </a:r>
              <a:endPar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
        <p:nvSpPr>
          <p:cNvPr id="13" name="Rectángulo 12" descr="Ejecutar"/>
          <p:cNvSpPr/>
          <p:nvPr/>
        </p:nvSpPr>
        <p:spPr>
          <a:xfrm>
            <a:off x="8840977" y="2729262"/>
            <a:ext cx="1300252" cy="130025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4" name="Grupo 13"/>
          <p:cNvGrpSpPr/>
          <p:nvPr/>
        </p:nvGrpSpPr>
        <p:grpSpPr>
          <a:xfrm>
            <a:off x="8046378" y="4386205"/>
            <a:ext cx="2889450" cy="720000"/>
            <a:chOff x="7208178" y="2644140"/>
            <a:chExt cx="2889450" cy="720000"/>
          </a:xfrm>
        </p:grpSpPr>
        <p:sp>
          <p:nvSpPr>
            <p:cNvPr id="15" name="Rectángulo 14"/>
            <p:cNvSpPr/>
            <p:nvPr/>
          </p:nvSpPr>
          <p:spPr>
            <a:xfrm>
              <a:off x="7208178"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6" name="CuadroTexto 15"/>
            <p:cNvSpPr txBox="1"/>
            <p:nvPr/>
          </p:nvSpPr>
          <p:spPr>
            <a:xfrm>
              <a:off x="7208178"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MOTIVACIÓN</a:t>
              </a:r>
            </a:p>
          </p:txBody>
        </p:sp>
      </p:grpSp>
    </p:spTree>
    <p:extLst>
      <p:ext uri="{BB962C8B-B14F-4D97-AF65-F5344CB8AC3E}">
        <p14:creationId xmlns:p14="http://schemas.microsoft.com/office/powerpoint/2010/main" val="978895547"/>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000"/>
                                        <p:tgtEl>
                                          <p:spTgt spid="10"/>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100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1000"/>
                                        <p:tgtEl>
                                          <p:spTgt spid="12"/>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1000"/>
                                        <p:tgtEl>
                                          <p:spTgt spid="13"/>
                                        </p:tgtEl>
                                      </p:cBhvr>
                                    </p:animEffect>
                                  </p:childTnLst>
                                </p:cTn>
                              </p:par>
                              <p:par>
                                <p:cTn id="22" presetID="22" presetClass="entr" presetSubtype="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METODOLOGÍA</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022884"/>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28889"/>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METODOLOGÍA</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6" name="Grupo 5"/>
          <p:cNvGrpSpPr/>
          <p:nvPr/>
        </p:nvGrpSpPr>
        <p:grpSpPr>
          <a:xfrm>
            <a:off x="212834" y="1565879"/>
            <a:ext cx="9035796" cy="952581"/>
            <a:chOff x="0" y="0"/>
            <a:chExt cx="9035796" cy="952581"/>
          </a:xfrm>
        </p:grpSpPr>
        <p:sp>
          <p:nvSpPr>
            <p:cNvPr id="32" name="Rectángulo redondeado 31"/>
            <p:cNvSpPr/>
            <p:nvPr/>
          </p:nvSpPr>
          <p:spPr>
            <a:xfrm>
              <a:off x="0" y="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3" name="CuadroTexto 32"/>
            <p:cNvSpPr txBox="1"/>
            <p:nvPr/>
          </p:nvSpPr>
          <p:spPr>
            <a:xfrm>
              <a:off x="27900" y="27900"/>
              <a:ext cx="7896434"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Análisis de Requisitos</a:t>
              </a:r>
            </a:p>
          </p:txBody>
        </p:sp>
      </p:grpSp>
      <p:grpSp>
        <p:nvGrpSpPr>
          <p:cNvPr id="7" name="Grupo 6"/>
          <p:cNvGrpSpPr/>
          <p:nvPr/>
        </p:nvGrpSpPr>
        <p:grpSpPr>
          <a:xfrm>
            <a:off x="887585" y="2650764"/>
            <a:ext cx="9035796" cy="952581"/>
            <a:chOff x="674751" y="1084885"/>
            <a:chExt cx="9035796" cy="952581"/>
          </a:xfrm>
        </p:grpSpPr>
        <p:sp>
          <p:nvSpPr>
            <p:cNvPr id="30" name="Rectángulo redondeado 29"/>
            <p:cNvSpPr/>
            <p:nvPr/>
          </p:nvSpPr>
          <p:spPr>
            <a:xfrm>
              <a:off x="674751" y="108488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1" name="CuadroTexto 30"/>
            <p:cNvSpPr txBox="1"/>
            <p:nvPr/>
          </p:nvSpPr>
          <p:spPr>
            <a:xfrm>
              <a:off x="702651" y="111278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Diseño del sistema</a:t>
              </a:r>
            </a:p>
          </p:txBody>
        </p:sp>
      </p:grpSp>
      <p:grpSp>
        <p:nvGrpSpPr>
          <p:cNvPr id="8" name="Grupo 7"/>
          <p:cNvGrpSpPr/>
          <p:nvPr/>
        </p:nvGrpSpPr>
        <p:grpSpPr>
          <a:xfrm>
            <a:off x="1562335" y="3735649"/>
            <a:ext cx="9035796" cy="952581"/>
            <a:chOff x="1349501" y="2169770"/>
            <a:chExt cx="9035796" cy="952581"/>
          </a:xfrm>
        </p:grpSpPr>
        <p:sp>
          <p:nvSpPr>
            <p:cNvPr id="28" name="Rectángulo redondeado 27"/>
            <p:cNvSpPr/>
            <p:nvPr/>
          </p:nvSpPr>
          <p:spPr>
            <a:xfrm>
              <a:off x="1349501" y="216977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9" name="CuadroTexto 28"/>
            <p:cNvSpPr txBox="1"/>
            <p:nvPr/>
          </p:nvSpPr>
          <p:spPr>
            <a:xfrm>
              <a:off x="1377401" y="219767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Implementación</a:t>
              </a:r>
            </a:p>
          </p:txBody>
        </p:sp>
      </p:grpSp>
      <p:grpSp>
        <p:nvGrpSpPr>
          <p:cNvPr id="9" name="Grupo 8"/>
          <p:cNvGrpSpPr/>
          <p:nvPr/>
        </p:nvGrpSpPr>
        <p:grpSpPr>
          <a:xfrm>
            <a:off x="2237086" y="4820534"/>
            <a:ext cx="9035796" cy="952581"/>
            <a:chOff x="2024252" y="3254655"/>
            <a:chExt cx="9035796" cy="952581"/>
          </a:xfrm>
        </p:grpSpPr>
        <p:sp>
          <p:nvSpPr>
            <p:cNvPr id="26" name="Rectángulo redondeado 25"/>
            <p:cNvSpPr/>
            <p:nvPr/>
          </p:nvSpPr>
          <p:spPr>
            <a:xfrm>
              <a:off x="2024252" y="325465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7" name="CuadroTexto 26"/>
            <p:cNvSpPr txBox="1"/>
            <p:nvPr/>
          </p:nvSpPr>
          <p:spPr>
            <a:xfrm>
              <a:off x="2052152" y="328255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Pruebas y calidad</a:t>
              </a:r>
            </a:p>
          </p:txBody>
        </p:sp>
      </p:grpSp>
      <p:grpSp>
        <p:nvGrpSpPr>
          <p:cNvPr id="10" name="Grupo 9"/>
          <p:cNvGrpSpPr/>
          <p:nvPr/>
        </p:nvGrpSpPr>
        <p:grpSpPr>
          <a:xfrm>
            <a:off x="2911837" y="5905419"/>
            <a:ext cx="9035796" cy="952581"/>
            <a:chOff x="2699003" y="4339540"/>
            <a:chExt cx="9035796" cy="952581"/>
          </a:xfrm>
        </p:grpSpPr>
        <p:sp>
          <p:nvSpPr>
            <p:cNvPr id="24" name="Rectángulo redondeado 23"/>
            <p:cNvSpPr/>
            <p:nvPr/>
          </p:nvSpPr>
          <p:spPr>
            <a:xfrm>
              <a:off x="2699003" y="433954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2726903" y="436744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Despliegue</a:t>
              </a:r>
            </a:p>
          </p:txBody>
        </p:sp>
      </p:grpSp>
      <p:grpSp>
        <p:nvGrpSpPr>
          <p:cNvPr id="12" name="Grupo 11"/>
          <p:cNvGrpSpPr/>
          <p:nvPr/>
        </p:nvGrpSpPr>
        <p:grpSpPr>
          <a:xfrm>
            <a:off x="8629451" y="2261793"/>
            <a:ext cx="619178" cy="619178"/>
            <a:chOff x="8416617" y="695914"/>
            <a:chExt cx="619178" cy="619178"/>
          </a:xfrm>
        </p:grpSpPr>
        <p:sp>
          <p:nvSpPr>
            <p:cNvPr id="22" name="Flecha abajo 21"/>
            <p:cNvSpPr/>
            <p:nvPr/>
          </p:nvSpPr>
          <p:spPr>
            <a:xfrm>
              <a:off x="8416617" y="695914"/>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3" name="Flecha abajo 14"/>
            <p:cNvSpPr txBox="1"/>
            <p:nvPr/>
          </p:nvSpPr>
          <p:spPr>
            <a:xfrm>
              <a:off x="8555932" y="695914"/>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3" name="Grupo 12"/>
          <p:cNvGrpSpPr/>
          <p:nvPr/>
        </p:nvGrpSpPr>
        <p:grpSpPr>
          <a:xfrm>
            <a:off x="9304202" y="3346678"/>
            <a:ext cx="619178" cy="619178"/>
            <a:chOff x="9091368" y="1780799"/>
            <a:chExt cx="619178" cy="619178"/>
          </a:xfrm>
        </p:grpSpPr>
        <p:sp>
          <p:nvSpPr>
            <p:cNvPr id="20" name="Flecha abajo 19"/>
            <p:cNvSpPr/>
            <p:nvPr/>
          </p:nvSpPr>
          <p:spPr>
            <a:xfrm>
              <a:off x="9091368" y="1780799"/>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Flecha abajo 16"/>
            <p:cNvSpPr txBox="1"/>
            <p:nvPr/>
          </p:nvSpPr>
          <p:spPr>
            <a:xfrm>
              <a:off x="9230683" y="1780799"/>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4" name="Grupo 13"/>
          <p:cNvGrpSpPr/>
          <p:nvPr/>
        </p:nvGrpSpPr>
        <p:grpSpPr>
          <a:xfrm>
            <a:off x="9978953" y="4415686"/>
            <a:ext cx="619178" cy="619178"/>
            <a:chOff x="9766119" y="2849807"/>
            <a:chExt cx="619178" cy="619178"/>
          </a:xfrm>
        </p:grpSpPr>
        <p:sp>
          <p:nvSpPr>
            <p:cNvPr id="18" name="Flecha abajo 17"/>
            <p:cNvSpPr/>
            <p:nvPr/>
          </p:nvSpPr>
          <p:spPr>
            <a:xfrm>
              <a:off x="9766119" y="2849807"/>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Flecha abajo 18"/>
            <p:cNvSpPr txBox="1"/>
            <p:nvPr/>
          </p:nvSpPr>
          <p:spPr>
            <a:xfrm>
              <a:off x="9905434" y="2849807"/>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5" name="Grupo 14"/>
          <p:cNvGrpSpPr/>
          <p:nvPr/>
        </p:nvGrpSpPr>
        <p:grpSpPr>
          <a:xfrm>
            <a:off x="10653704" y="5511155"/>
            <a:ext cx="619178" cy="619178"/>
            <a:chOff x="10440870" y="3945276"/>
            <a:chExt cx="619178" cy="619178"/>
          </a:xfrm>
        </p:grpSpPr>
        <p:sp>
          <p:nvSpPr>
            <p:cNvPr id="16" name="Flecha abajo 15"/>
            <p:cNvSpPr/>
            <p:nvPr/>
          </p:nvSpPr>
          <p:spPr>
            <a:xfrm>
              <a:off x="10440870" y="3945276"/>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7" name="Flecha abajo 20"/>
            <p:cNvSpPr txBox="1"/>
            <p:nvPr/>
          </p:nvSpPr>
          <p:spPr>
            <a:xfrm>
              <a:off x="10580185" y="3945276"/>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spTree>
    <p:extLst>
      <p:ext uri="{BB962C8B-B14F-4D97-AF65-F5344CB8AC3E}">
        <p14:creationId xmlns:p14="http://schemas.microsoft.com/office/powerpoint/2010/main" val="38658737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OBJETIVOS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589381"/>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OBJETIVOS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41" name="Grupo 40">
            <a:extLst>
              <a:ext uri="{FF2B5EF4-FFF2-40B4-BE49-F238E27FC236}">
                <a16:creationId xmlns:a16="http://schemas.microsoft.com/office/drawing/2014/main" id="{1C0E19E5-0932-1F4B-B1F1-80C9994F1914}"/>
              </a:ext>
            </a:extLst>
          </p:cNvPr>
          <p:cNvGrpSpPr/>
          <p:nvPr/>
        </p:nvGrpSpPr>
        <p:grpSpPr>
          <a:xfrm>
            <a:off x="1717465" y="4292247"/>
            <a:ext cx="8757071" cy="1862797"/>
            <a:chOff x="1767441" y="4292247"/>
            <a:chExt cx="8757071" cy="1862797"/>
          </a:xfrm>
        </p:grpSpPr>
        <p:sp>
          <p:nvSpPr>
            <p:cNvPr id="7" name="Elipse 6"/>
            <p:cNvSpPr/>
            <p:nvPr/>
          </p:nvSpPr>
          <p:spPr>
            <a:xfrm>
              <a:off x="2067025"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Brindis"/>
            <p:cNvSpPr/>
            <p:nvPr/>
          </p:nvSpPr>
          <p:spPr>
            <a:xfrm>
              <a:off x="2266748" y="4491969"/>
              <a:ext cx="537714" cy="53771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767441" y="5521309"/>
              <a:ext cx="1536328" cy="633735"/>
              <a:chOff x="879264" y="1257270"/>
              <a:chExt cx="1536328" cy="633735"/>
            </a:xfrm>
          </p:grpSpPr>
          <p:sp>
            <p:nvSpPr>
              <p:cNvPr id="36" name="Rectángulo 35"/>
              <p:cNvSpPr/>
              <p:nvPr/>
            </p:nvSpPr>
            <p:spPr>
              <a:xfrm>
                <a:off x="879264"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7" name="CuadroTexto 36"/>
              <p:cNvSpPr txBox="1"/>
              <p:nvPr/>
            </p:nvSpPr>
            <p:spPr>
              <a:xfrm>
                <a:off x="879264"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Facilitar la coordinación de visualización en grupos</a:t>
                </a:r>
                <a:endParaRPr lang="en-US" sz="1100" b="0" kern="1200" dirty="0"/>
              </a:p>
            </p:txBody>
          </p:sp>
        </p:grpSp>
        <p:sp>
          <p:nvSpPr>
            <p:cNvPr id="10" name="Elipse 9"/>
            <p:cNvSpPr/>
            <p:nvPr/>
          </p:nvSpPr>
          <p:spPr>
            <a:xfrm>
              <a:off x="3872211"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1" name="Rectángulo 10" descr="Head with Gears"/>
            <p:cNvSpPr/>
            <p:nvPr/>
          </p:nvSpPr>
          <p:spPr>
            <a:xfrm>
              <a:off x="4071934" y="4491969"/>
              <a:ext cx="537714" cy="53771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3572627" y="5521309"/>
              <a:ext cx="1536328" cy="633735"/>
              <a:chOff x="2684450" y="1257270"/>
              <a:chExt cx="1536328" cy="633735"/>
            </a:xfrm>
          </p:grpSpPr>
          <p:sp>
            <p:nvSpPr>
              <p:cNvPr id="34" name="Rectángulo 33"/>
              <p:cNvSpPr/>
              <p:nvPr/>
            </p:nvSpPr>
            <p:spPr>
              <a:xfrm>
                <a:off x="2684450"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5" name="CuadroTexto 34"/>
              <p:cNvSpPr txBox="1"/>
              <p:nvPr/>
            </p:nvSpPr>
            <p:spPr>
              <a:xfrm>
                <a:off x="2684450"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Mejorar la toma de decisiones colectivas sobre qué ver </a:t>
                </a:r>
                <a:endParaRPr lang="en-US" sz="1100" b="0" kern="1200" dirty="0"/>
              </a:p>
            </p:txBody>
          </p:sp>
        </p:grpSp>
        <p:sp>
          <p:nvSpPr>
            <p:cNvPr id="14" name="Elipse 13"/>
            <p:cNvSpPr/>
            <p:nvPr/>
          </p:nvSpPr>
          <p:spPr>
            <a:xfrm>
              <a:off x="5677396"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Red"/>
            <p:cNvSpPr/>
            <p:nvPr/>
          </p:nvSpPr>
          <p:spPr>
            <a:xfrm>
              <a:off x="5877119" y="4491969"/>
              <a:ext cx="537714" cy="53771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6" name="Grupo 15"/>
            <p:cNvGrpSpPr/>
            <p:nvPr/>
          </p:nvGrpSpPr>
          <p:grpSpPr>
            <a:xfrm>
              <a:off x="5377812" y="5521309"/>
              <a:ext cx="1536328" cy="633735"/>
              <a:chOff x="4489635" y="1257270"/>
              <a:chExt cx="1536328" cy="633735"/>
            </a:xfrm>
          </p:grpSpPr>
          <p:sp>
            <p:nvSpPr>
              <p:cNvPr id="32" name="Rectángulo 31"/>
              <p:cNvSpPr/>
              <p:nvPr/>
            </p:nvSpPr>
            <p:spPr>
              <a:xfrm>
                <a:off x="4489635"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3" name="CuadroTexto 32"/>
              <p:cNvSpPr txBox="1"/>
              <p:nvPr/>
            </p:nvSpPr>
            <p:spPr>
              <a:xfrm>
                <a:off x="4489635"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Enriquecer la experiencia compartida de visualización </a:t>
                </a:r>
                <a:endParaRPr lang="en-US" sz="1100" b="0" kern="1200" dirty="0"/>
              </a:p>
            </p:txBody>
          </p:sp>
        </p:grpSp>
        <p:sp>
          <p:nvSpPr>
            <p:cNvPr id="17" name="Elipse 16"/>
            <p:cNvSpPr/>
            <p:nvPr/>
          </p:nvSpPr>
          <p:spPr>
            <a:xfrm>
              <a:off x="7482582"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8" name="Rectángulo 17" descr="Marca de verificación"/>
            <p:cNvSpPr/>
            <p:nvPr/>
          </p:nvSpPr>
          <p:spPr>
            <a:xfrm>
              <a:off x="7682305" y="4491969"/>
              <a:ext cx="537714" cy="537714"/>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9" name="Grupo 18"/>
            <p:cNvGrpSpPr/>
            <p:nvPr/>
          </p:nvGrpSpPr>
          <p:grpSpPr>
            <a:xfrm>
              <a:off x="7182998" y="5521309"/>
              <a:ext cx="1536328" cy="633735"/>
              <a:chOff x="6294821" y="1257270"/>
              <a:chExt cx="1536328" cy="633735"/>
            </a:xfrm>
          </p:grpSpPr>
          <p:sp>
            <p:nvSpPr>
              <p:cNvPr id="30" name="Rectángulo 29"/>
              <p:cNvSpPr/>
              <p:nvPr/>
            </p:nvSpPr>
            <p:spPr>
              <a:xfrm>
                <a:off x="6294821"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1" name="CuadroTexto 30"/>
              <p:cNvSpPr txBox="1"/>
              <p:nvPr/>
            </p:nvSpPr>
            <p:spPr>
              <a:xfrm>
                <a:off x="6294821"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Estadísticas de visualización </a:t>
                </a:r>
                <a:endParaRPr lang="en-US" sz="1100" b="0" kern="1200" dirty="0"/>
              </a:p>
            </p:txBody>
          </p:sp>
        </p:grpSp>
        <p:sp>
          <p:nvSpPr>
            <p:cNvPr id="20" name="Elipse 19"/>
            <p:cNvSpPr/>
            <p:nvPr/>
          </p:nvSpPr>
          <p:spPr>
            <a:xfrm>
              <a:off x="9287768"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Rectángulo 20" descr="Chateo"/>
            <p:cNvSpPr/>
            <p:nvPr/>
          </p:nvSpPr>
          <p:spPr>
            <a:xfrm>
              <a:off x="9487490" y="4491969"/>
              <a:ext cx="537714" cy="537714"/>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2" name="Grupo 21"/>
            <p:cNvGrpSpPr/>
            <p:nvPr/>
          </p:nvGrpSpPr>
          <p:grpSpPr>
            <a:xfrm>
              <a:off x="8988184" y="5521309"/>
              <a:ext cx="1536328" cy="633735"/>
              <a:chOff x="8100007" y="1257270"/>
              <a:chExt cx="1536328" cy="633735"/>
            </a:xfrm>
          </p:grpSpPr>
          <p:sp>
            <p:nvSpPr>
              <p:cNvPr id="28" name="Rectángulo 27"/>
              <p:cNvSpPr/>
              <p:nvPr/>
            </p:nvSpPr>
            <p:spPr>
              <a:xfrm>
                <a:off x="8100007"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9" name="CuadroTexto 28"/>
              <p:cNvSpPr txBox="1"/>
              <p:nvPr/>
            </p:nvSpPr>
            <p:spPr>
              <a:xfrm>
                <a:off x="8100007"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Proporcionar una interfaz intuitiva y accesible</a:t>
                </a:r>
                <a:endParaRPr lang="en-US" sz="1100" b="0" kern="1200" dirty="0"/>
              </a:p>
            </p:txBody>
          </p:sp>
        </p:grpSp>
      </p:grpSp>
      <p:grpSp>
        <p:nvGrpSpPr>
          <p:cNvPr id="42" name="Grupo 41">
            <a:extLst>
              <a:ext uri="{FF2B5EF4-FFF2-40B4-BE49-F238E27FC236}">
                <a16:creationId xmlns:a16="http://schemas.microsoft.com/office/drawing/2014/main" id="{3F745A66-2DFD-97E8-991B-B360E15AD2A2}"/>
              </a:ext>
            </a:extLst>
          </p:cNvPr>
          <p:cNvGrpSpPr/>
          <p:nvPr/>
        </p:nvGrpSpPr>
        <p:grpSpPr>
          <a:xfrm>
            <a:off x="840437" y="1628593"/>
            <a:ext cx="10511126" cy="2048041"/>
            <a:chOff x="840437" y="1628593"/>
            <a:chExt cx="10511126" cy="2048041"/>
          </a:xfrm>
        </p:grpSpPr>
        <p:sp>
          <p:nvSpPr>
            <p:cNvPr id="3" name="Elipse 2">
              <a:extLst>
                <a:ext uri="{FF2B5EF4-FFF2-40B4-BE49-F238E27FC236}">
                  <a16:creationId xmlns:a16="http://schemas.microsoft.com/office/drawing/2014/main" id="{C05E63B0-E170-B845-9759-0E3BAAD66ED2}"/>
                </a:ext>
              </a:extLst>
            </p:cNvPr>
            <p:cNvSpPr/>
            <p:nvPr/>
          </p:nvSpPr>
          <p:spPr>
            <a:xfrm>
              <a:off x="5627420" y="1628593"/>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a:p>
          </p:txBody>
        </p:sp>
        <p:sp>
          <p:nvSpPr>
            <p:cNvPr id="6" name="Rectángulo 5" descr="Usuarios">
              <a:extLst>
                <a:ext uri="{FF2B5EF4-FFF2-40B4-BE49-F238E27FC236}">
                  <a16:creationId xmlns:a16="http://schemas.microsoft.com/office/drawing/2014/main" id="{A56A82F1-020C-C80B-B720-148267FD257E}"/>
                </a:ext>
              </a:extLst>
            </p:cNvPr>
            <p:cNvSpPr/>
            <p:nvPr/>
          </p:nvSpPr>
          <p:spPr>
            <a:xfrm>
              <a:off x="5827143" y="1828315"/>
              <a:ext cx="537714" cy="537714"/>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endParaRPr lang="es-ES"/>
            </a:p>
          </p:txBody>
        </p:sp>
        <p:grpSp>
          <p:nvGrpSpPr>
            <p:cNvPr id="13" name="Grupo 12">
              <a:extLst>
                <a:ext uri="{FF2B5EF4-FFF2-40B4-BE49-F238E27FC236}">
                  <a16:creationId xmlns:a16="http://schemas.microsoft.com/office/drawing/2014/main" id="{A3B8CC92-398D-7AA7-11FD-C8D9ACFF4C6D}"/>
                </a:ext>
              </a:extLst>
            </p:cNvPr>
            <p:cNvGrpSpPr/>
            <p:nvPr/>
          </p:nvGrpSpPr>
          <p:grpSpPr>
            <a:xfrm>
              <a:off x="840437" y="2672411"/>
              <a:ext cx="10511126" cy="1004223"/>
              <a:chOff x="2236" y="3318906"/>
              <a:chExt cx="10511126" cy="1004223"/>
            </a:xfrm>
          </p:grpSpPr>
          <p:sp>
            <p:nvSpPr>
              <p:cNvPr id="38" name="Rectángulo 37">
                <a:extLst>
                  <a:ext uri="{FF2B5EF4-FFF2-40B4-BE49-F238E27FC236}">
                    <a16:creationId xmlns:a16="http://schemas.microsoft.com/office/drawing/2014/main" id="{7D31A2AA-E965-977B-C6A8-54CA857653D7}"/>
                  </a:ext>
                </a:extLst>
              </p:cNvPr>
              <p:cNvSpPr/>
              <p:nvPr/>
            </p:nvSpPr>
            <p:spPr>
              <a:xfrm>
                <a:off x="2236" y="3318906"/>
                <a:ext cx="10511126" cy="100422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gn="ctr"/>
                <a:endParaRPr lang="es-ES"/>
              </a:p>
            </p:txBody>
          </p:sp>
          <p:sp>
            <p:nvSpPr>
              <p:cNvPr id="39" name="CuadroTexto 38">
                <a:extLst>
                  <a:ext uri="{FF2B5EF4-FFF2-40B4-BE49-F238E27FC236}">
                    <a16:creationId xmlns:a16="http://schemas.microsoft.com/office/drawing/2014/main" id="{A0BEBEE0-6B23-8E9E-A736-A157D5562C28}"/>
                  </a:ext>
                </a:extLst>
              </p:cNvPr>
              <p:cNvSpPr txBox="1"/>
              <p:nvPr/>
            </p:nvSpPr>
            <p:spPr>
              <a:xfrm>
                <a:off x="2236" y="3318906"/>
                <a:ext cx="10511126" cy="1004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cap="all"/>
                </a:pPr>
                <a:r>
                  <a:rPr lang="es-ES" sz="2400" b="1" kern="1200" dirty="0"/>
                  <a:t>facilitar el seguimiento conjunto de series de televisión favoritas para grupos de usuarios como familias o amigos </a:t>
                </a:r>
                <a:endParaRPr lang="en-US" sz="2400" b="1" kern="1200" dirty="0"/>
              </a:p>
            </p:txBody>
          </p:sp>
        </p:grpSp>
      </p:grpSp>
    </p:spTree>
    <p:extLst>
      <p:ext uri="{BB962C8B-B14F-4D97-AF65-F5344CB8AC3E}">
        <p14:creationId xmlns:p14="http://schemas.microsoft.com/office/powerpoint/2010/main" val="1274412620"/>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BACKEND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461063"/>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2756</TotalTime>
  <Words>2366</Words>
  <Application>Microsoft Macintosh PowerPoint</Application>
  <PresentationFormat>Panorámica</PresentationFormat>
  <Paragraphs>232</Paragraphs>
  <Slides>29</Slides>
  <Notes>29</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Aptos</vt:lpstr>
      <vt:lpstr>Aptos Display</vt:lpstr>
      <vt:lpstr>Arial</vt:lpstr>
      <vt:lpstr>Calibri</vt:lpstr>
      <vt:lpstr>Söhne</vt:lpstr>
      <vt:lpstr>ui-sans-serif</vt:lpstr>
      <vt:lpstr>Tema de Office</vt:lpstr>
      <vt:lpstr>GESTIÓN Y SEGUIMIENTO DE SERIES PARA GRUPOS FAMILIARES</vt:lpstr>
      <vt:lpstr>ÍNDICE</vt:lpstr>
      <vt:lpstr>INTRODUCCIÓN</vt:lpstr>
      <vt:lpstr>INTRODUCCIÓN</vt:lpstr>
      <vt:lpstr>METODOLOGÍA</vt:lpstr>
      <vt:lpstr>METODOLOGÍA</vt:lpstr>
      <vt:lpstr>OBJETIVOS</vt:lpstr>
      <vt:lpstr>OBJETIVOS</vt:lpstr>
      <vt:lpstr>BACKEND</vt:lpstr>
      <vt:lpstr>BACKEND</vt:lpstr>
      <vt:lpstr>BACKEND</vt:lpstr>
      <vt:lpstr>BACKEND (API)</vt:lpstr>
      <vt:lpstr>BACKEND (MariaDB)</vt:lpstr>
      <vt:lpstr>BACKEND (Cloudflare, Traefik)</vt:lpstr>
      <vt:lpstr>FRONTEND</vt:lpstr>
      <vt:lpstr>FRONTEND</vt:lpstr>
      <vt:lpstr>FRONTEND (Ejemplos)</vt:lpstr>
      <vt:lpstr>DESPLIEGUE</vt:lpstr>
      <vt:lpstr>DESPLIEGUE</vt:lpstr>
      <vt:lpstr>DESPLIEGUE (Android)</vt:lpstr>
      <vt:lpstr>DESPLIEGUE (iOS)</vt:lpstr>
      <vt:lpstr>DEMO</vt:lpstr>
      <vt:lpstr>DEMO</vt:lpstr>
      <vt:lpstr>IMPLICACIONES ÉTICAS</vt:lpstr>
      <vt:lpstr>IMPLICACIONES ÉTICAS</vt:lpstr>
      <vt:lpstr>CONCLUSIONES</vt:lpstr>
      <vt:lpstr>CONCLUSIONES</vt:lpstr>
      <vt:lpstr>CONCLUSIONES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Y SEGUIMIENTO DE SERIES PARA GRUPOS FAMILIARES</dc:title>
  <dc:creator>Diego Viñals Lage</dc:creator>
  <cp:lastModifiedBy>Diego Viñals Lage</cp:lastModifiedBy>
  <cp:revision>34</cp:revision>
  <dcterms:created xsi:type="dcterms:W3CDTF">2024-05-05T15:37:28Z</dcterms:created>
  <dcterms:modified xsi:type="dcterms:W3CDTF">2024-05-30T08:08:30Z</dcterms:modified>
</cp:coreProperties>
</file>